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27"/>
  </p:notesMasterIdLst>
  <p:sldIdLst>
    <p:sldId id="256" r:id="rId2"/>
    <p:sldId id="257" r:id="rId3"/>
    <p:sldId id="258" r:id="rId4"/>
    <p:sldId id="323" r:id="rId5"/>
    <p:sldId id="325" r:id="rId6"/>
    <p:sldId id="337" r:id="rId7"/>
    <p:sldId id="326" r:id="rId8"/>
    <p:sldId id="327" r:id="rId9"/>
    <p:sldId id="339" r:id="rId10"/>
    <p:sldId id="340" r:id="rId11"/>
    <p:sldId id="329" r:id="rId12"/>
    <p:sldId id="341" r:id="rId13"/>
    <p:sldId id="330" r:id="rId14"/>
    <p:sldId id="331" r:id="rId15"/>
    <p:sldId id="332" r:id="rId16"/>
    <p:sldId id="342" r:id="rId17"/>
    <p:sldId id="333" r:id="rId18"/>
    <p:sldId id="343" r:id="rId19"/>
    <p:sldId id="334" r:id="rId20"/>
    <p:sldId id="335" r:id="rId21"/>
    <p:sldId id="344" r:id="rId22"/>
    <p:sldId id="336" r:id="rId23"/>
    <p:sldId id="291" r:id="rId24"/>
    <p:sldId id="292" r:id="rId25"/>
    <p:sldId id="26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00"/>
    <a:srgbClr val="542600"/>
    <a:srgbClr val="F5EFFF"/>
    <a:srgbClr val="F8FFF7"/>
    <a:srgbClr val="FFF7FF"/>
    <a:srgbClr val="6600CC"/>
    <a:srgbClr val="800000"/>
    <a:srgbClr val="6C1A00"/>
    <a:srgbClr val="66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96" autoAdjust="0"/>
    <p:restoredTop sz="95067" autoAdjust="0"/>
  </p:normalViewPr>
  <p:slideViewPr>
    <p:cSldViewPr>
      <p:cViewPr>
        <p:scale>
          <a:sx n="60" d="100"/>
          <a:sy n="60" d="100"/>
        </p:scale>
        <p:origin x="-135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image" Target="../media/image4.jpeg"/><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89F9DC-A5E3-4C1A-8707-922AF3916373}"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en-US"/>
        </a:p>
      </dgm:t>
    </dgm:pt>
    <dgm:pt modelId="{EFBE1A20-1F31-4927-B68C-7DCE0551CA38}">
      <dgm:prSet phldrT="[Text]" custT="1"/>
      <dgm:spPr/>
      <dgm:t>
        <a:bodyPr/>
        <a:lstStyle/>
        <a:p>
          <a:pPr algn="justLow" rtl="1"/>
          <a:r>
            <a:rPr kumimoji="0" lang="fa-IR" sz="2000" b="0" i="0" u="none" strike="noStrike" cap="none" normalizeH="0" baseline="0" smtClean="0">
              <a:ln/>
              <a:effectLst/>
              <a:latin typeface="Arial" pitchFamily="34" charset="0"/>
              <a:ea typeface="Times New Roman" pitchFamily="18" charset="0"/>
              <a:cs typeface="+mn-cs"/>
            </a:rPr>
            <a:t>1</a:t>
          </a:r>
          <a:r>
            <a:rPr kumimoji="0" lang="ar-SA" sz="2000" b="0" i="0" u="none" strike="noStrike" cap="none" normalizeH="0" baseline="0" smtClean="0">
              <a:ln/>
              <a:effectLst/>
              <a:latin typeface="Arial" pitchFamily="34" charset="0"/>
              <a:ea typeface="Times New Roman" pitchFamily="18" charset="0"/>
              <a:cs typeface="+mn-cs"/>
            </a:rPr>
            <a:t>. تعداد و انواع‌ كاركنان‌ مورد نياز براي‌ برطرف‌ كردن‌ كمبودها و بكارگيري‌ آنها هنگامي‌ كه‌ مورد نيازند.</a:t>
          </a:r>
          <a:endParaRPr lang="en-US" sz="2000" b="0" dirty="0">
            <a:cs typeface="+mn-cs"/>
          </a:endParaRPr>
        </a:p>
      </dgm:t>
    </dgm:pt>
    <dgm:pt modelId="{653BA2CF-5370-45F6-AC73-C1254CEEFB9D}" type="parTrans" cxnId="{EF97D871-AD8E-4C81-B104-D5E74513E04B}">
      <dgm:prSet/>
      <dgm:spPr/>
      <dgm:t>
        <a:bodyPr/>
        <a:lstStyle/>
        <a:p>
          <a:pPr algn="justLow" rtl="1"/>
          <a:endParaRPr lang="en-US" sz="2000" b="0">
            <a:cs typeface="+mn-cs"/>
          </a:endParaRPr>
        </a:p>
      </dgm:t>
    </dgm:pt>
    <dgm:pt modelId="{B39E7E08-A499-400F-BF4F-27C406B0ABAC}" type="sibTrans" cxnId="{EF97D871-AD8E-4C81-B104-D5E74513E04B}">
      <dgm:prSet/>
      <dgm:spPr/>
      <dgm:t>
        <a:bodyPr/>
        <a:lstStyle/>
        <a:p>
          <a:pPr algn="justLow" rtl="1"/>
          <a:endParaRPr lang="en-US" sz="2000" b="0">
            <a:cs typeface="+mn-cs"/>
          </a:endParaRPr>
        </a:p>
      </dgm:t>
    </dgm:pt>
    <dgm:pt modelId="{863CB241-3F0E-49E8-8591-CECF18D8406E}">
      <dgm:prSet phldrT="[Text]" custT="1"/>
      <dgm:spPr/>
      <dgm:t>
        <a:bodyPr/>
        <a:lstStyle/>
        <a:p>
          <a:pPr algn="justLow" rtl="1"/>
          <a:r>
            <a:rPr kumimoji="0" lang="ar-SA" sz="2000" b="0" i="0" u="none" strike="noStrike" cap="none" normalizeH="0" baseline="0" smtClean="0">
              <a:ln/>
              <a:effectLst/>
              <a:latin typeface="Arial" pitchFamily="34" charset="0"/>
              <a:ea typeface="Times New Roman" pitchFamily="18" charset="0"/>
              <a:cs typeface="+mn-cs"/>
            </a:rPr>
            <a:t>2. منابع‌ احتمالي‌ استخدام‌ها.</a:t>
          </a:r>
          <a:endParaRPr lang="en-US" sz="2000" b="0" dirty="0">
            <a:cs typeface="+mn-cs"/>
          </a:endParaRPr>
        </a:p>
      </dgm:t>
    </dgm:pt>
    <dgm:pt modelId="{8C97BC06-FF05-42B4-8FBD-4958BDD4CA54}" type="parTrans" cxnId="{D2BD5914-1537-4F38-B012-453D7150DC19}">
      <dgm:prSet/>
      <dgm:spPr/>
      <dgm:t>
        <a:bodyPr/>
        <a:lstStyle/>
        <a:p>
          <a:pPr algn="justLow" rtl="1"/>
          <a:endParaRPr lang="en-US" sz="2000" b="0">
            <a:cs typeface="+mn-cs"/>
          </a:endParaRPr>
        </a:p>
      </dgm:t>
    </dgm:pt>
    <dgm:pt modelId="{F6DFE17B-F354-4AE4-A2BB-B2677ABE9A5F}" type="sibTrans" cxnId="{D2BD5914-1537-4F38-B012-453D7150DC19}">
      <dgm:prSet/>
      <dgm:spPr/>
      <dgm:t>
        <a:bodyPr/>
        <a:lstStyle/>
        <a:p>
          <a:pPr algn="justLow" rtl="1"/>
          <a:endParaRPr lang="en-US" sz="2000" b="0">
            <a:cs typeface="+mn-cs"/>
          </a:endParaRPr>
        </a:p>
      </dgm:t>
    </dgm:pt>
    <dgm:pt modelId="{424C9A14-9C21-4766-837D-A23AE3D2CFAF}">
      <dgm:prSet phldrT="[Text]" custT="1"/>
      <dgm:spPr/>
      <dgm:t>
        <a:bodyPr/>
        <a:lstStyle/>
        <a:p>
          <a:pPr algn="justLow" rtl="1"/>
          <a:r>
            <a:rPr kumimoji="0" lang="ar-SA" sz="2000" b="0" i="0" u="none" strike="noStrike" cap="none" normalizeH="0" baseline="0" smtClean="0">
              <a:ln/>
              <a:effectLst/>
              <a:latin typeface="Arial" pitchFamily="34" charset="0"/>
              <a:ea typeface="Times New Roman" pitchFamily="18" charset="0"/>
              <a:cs typeface="+mn-cs"/>
            </a:rPr>
            <a:t>3. جذب‌ كانديدهاي‌ شغلي‌ خوب‌ كه‌ شامل‌ برنامه‌هاي‌ آموزشي‌ و توسعه‌، پرداخت‌ جذاب‌، ترتيبات‌ كاري‌، انعطاف‌ پذيري‌، پرداخت‌هاي‌ جابجايي‌ پاداش‌، تسهيلات‌ اياب‌ و ذهاب‌ و كلاً بهبود تصوير شركت‌ از نظر كارمند.</a:t>
          </a:r>
          <a:endParaRPr lang="en-US" sz="2000" b="0" dirty="0">
            <a:cs typeface="+mn-cs"/>
          </a:endParaRPr>
        </a:p>
      </dgm:t>
    </dgm:pt>
    <dgm:pt modelId="{770B7B4B-9235-4729-999A-266D48A35C48}" type="parTrans" cxnId="{5803602E-2DE8-44C7-B135-80101EB641F4}">
      <dgm:prSet/>
      <dgm:spPr/>
      <dgm:t>
        <a:bodyPr/>
        <a:lstStyle/>
        <a:p>
          <a:pPr algn="justLow" rtl="1"/>
          <a:endParaRPr lang="en-US" sz="2000" b="0">
            <a:cs typeface="+mn-cs"/>
          </a:endParaRPr>
        </a:p>
      </dgm:t>
    </dgm:pt>
    <dgm:pt modelId="{6FA442A0-760D-4DAF-BEEB-B1719114B09D}" type="sibTrans" cxnId="{5803602E-2DE8-44C7-B135-80101EB641F4}">
      <dgm:prSet/>
      <dgm:spPr/>
      <dgm:t>
        <a:bodyPr/>
        <a:lstStyle/>
        <a:p>
          <a:pPr algn="justLow" rtl="1"/>
          <a:endParaRPr lang="en-US" sz="2000" b="0">
            <a:cs typeface="+mn-cs"/>
          </a:endParaRPr>
        </a:p>
      </dgm:t>
    </dgm:pt>
    <dgm:pt modelId="{489A4356-DC6C-40BF-9A2D-A709D0200215}">
      <dgm:prSet phldrT="[Text]" custT="1"/>
      <dgm:spPr/>
      <dgm:t>
        <a:bodyPr/>
        <a:lstStyle/>
        <a:p>
          <a:pPr algn="justLow" rtl="1"/>
          <a:r>
            <a:rPr kumimoji="0" lang="ar-SA" sz="2000" b="0" i="0" u="none" strike="noStrike" cap="none" normalizeH="0" baseline="0" smtClean="0">
              <a:ln/>
              <a:effectLst/>
              <a:latin typeface="Arial" pitchFamily="34" charset="0"/>
              <a:ea typeface="Times New Roman" pitchFamily="18" charset="0"/>
              <a:cs typeface="+mn-cs"/>
            </a:rPr>
            <a:t>5. برنامه‌هاي‌ استخدام‌.</a:t>
          </a:r>
          <a:endParaRPr lang="en-US" sz="2000" b="0" dirty="0">
            <a:cs typeface="+mn-cs"/>
          </a:endParaRPr>
        </a:p>
      </dgm:t>
    </dgm:pt>
    <dgm:pt modelId="{BB41FE4D-E572-49B7-9672-DB3C1994BF5E}" type="parTrans" cxnId="{E9DB318A-9D5B-4D80-B8C4-B773BCBE213C}">
      <dgm:prSet/>
      <dgm:spPr/>
      <dgm:t>
        <a:bodyPr/>
        <a:lstStyle/>
        <a:p>
          <a:pPr algn="justLow" rtl="1"/>
          <a:endParaRPr lang="en-US" sz="2000" b="0">
            <a:cs typeface="+mn-cs"/>
          </a:endParaRPr>
        </a:p>
      </dgm:t>
    </dgm:pt>
    <dgm:pt modelId="{B5E26EC1-1C51-43E6-A5D3-F33E7F632EDA}" type="sibTrans" cxnId="{E9DB318A-9D5B-4D80-B8C4-B773BCBE213C}">
      <dgm:prSet/>
      <dgm:spPr/>
      <dgm:t>
        <a:bodyPr/>
        <a:lstStyle/>
        <a:p>
          <a:pPr algn="justLow" rtl="1"/>
          <a:endParaRPr lang="en-US" sz="2000" b="0">
            <a:cs typeface="+mn-cs"/>
          </a:endParaRPr>
        </a:p>
      </dgm:t>
    </dgm:pt>
    <dgm:pt modelId="{6AC339D3-F12E-4A2F-A849-38A36C450ABE}">
      <dgm:prSet phldrT="[Text]" custT="1"/>
      <dgm:spPr/>
      <dgm:t>
        <a:bodyPr/>
        <a:lstStyle/>
        <a:p>
          <a:pPr algn="justLow" rtl="1"/>
          <a:r>
            <a:rPr kumimoji="0" lang="ar-SA" sz="2000" b="0" i="0" u="none" strike="noStrike" cap="none" normalizeH="0" baseline="0" smtClean="0">
              <a:ln/>
              <a:effectLst/>
              <a:latin typeface="Arial" pitchFamily="34" charset="0"/>
              <a:ea typeface="Times New Roman" pitchFamily="18" charset="0"/>
              <a:cs typeface="+mn-cs"/>
            </a:rPr>
            <a:t>4. چطور با مسائل‌ خاصي‌ در عرضه‌ استخدام‌ها برخوردار خواهد شد.</a:t>
          </a:r>
          <a:endParaRPr lang="en-US" sz="2000" b="0" dirty="0">
            <a:cs typeface="+mn-cs"/>
          </a:endParaRPr>
        </a:p>
      </dgm:t>
    </dgm:pt>
    <dgm:pt modelId="{4D629D01-3F9B-4992-BC45-735BD8F18887}" type="parTrans" cxnId="{880F17C9-7D71-4125-B9E9-C679D56FDC64}">
      <dgm:prSet/>
      <dgm:spPr/>
      <dgm:t>
        <a:bodyPr/>
        <a:lstStyle/>
        <a:p>
          <a:pPr algn="justLow" rtl="1"/>
          <a:endParaRPr lang="en-US" sz="2000" b="0">
            <a:cs typeface="+mn-cs"/>
          </a:endParaRPr>
        </a:p>
      </dgm:t>
    </dgm:pt>
    <dgm:pt modelId="{18BBF250-BDE9-4C87-A2B0-1C272FC38CFF}" type="sibTrans" cxnId="{880F17C9-7D71-4125-B9E9-C679D56FDC64}">
      <dgm:prSet/>
      <dgm:spPr/>
      <dgm:t>
        <a:bodyPr/>
        <a:lstStyle/>
        <a:p>
          <a:pPr algn="justLow" rtl="1"/>
          <a:endParaRPr lang="en-US" sz="2000" b="0">
            <a:cs typeface="+mn-cs"/>
          </a:endParaRPr>
        </a:p>
      </dgm:t>
    </dgm:pt>
    <dgm:pt modelId="{2835155A-F351-4956-A23E-59831179641C}" type="pres">
      <dgm:prSet presAssocID="{8389F9DC-A5E3-4C1A-8707-922AF3916373}" presName="linear" presStyleCnt="0">
        <dgm:presLayoutVars>
          <dgm:animLvl val="lvl"/>
          <dgm:resizeHandles val="exact"/>
        </dgm:presLayoutVars>
      </dgm:prSet>
      <dgm:spPr/>
      <dgm:t>
        <a:bodyPr/>
        <a:lstStyle/>
        <a:p>
          <a:endParaRPr lang="en-US"/>
        </a:p>
      </dgm:t>
    </dgm:pt>
    <dgm:pt modelId="{A3DCD0CD-76AE-4148-BF03-20F7F1C1E473}" type="pres">
      <dgm:prSet presAssocID="{EFBE1A20-1F31-4927-B68C-7DCE0551CA38}" presName="parentText" presStyleLbl="node1" presStyleIdx="0" presStyleCnt="5">
        <dgm:presLayoutVars>
          <dgm:chMax val="0"/>
          <dgm:bulletEnabled val="1"/>
        </dgm:presLayoutVars>
      </dgm:prSet>
      <dgm:spPr/>
      <dgm:t>
        <a:bodyPr/>
        <a:lstStyle/>
        <a:p>
          <a:endParaRPr lang="en-US"/>
        </a:p>
      </dgm:t>
    </dgm:pt>
    <dgm:pt modelId="{5B15B0AE-A12E-4EBA-BDB7-F87E0FDE119E}" type="pres">
      <dgm:prSet presAssocID="{B39E7E08-A499-400F-BF4F-27C406B0ABAC}" presName="spacer" presStyleCnt="0"/>
      <dgm:spPr/>
    </dgm:pt>
    <dgm:pt modelId="{CA83B7F1-0A61-4D3B-8F83-582F54A32E04}" type="pres">
      <dgm:prSet presAssocID="{863CB241-3F0E-49E8-8591-CECF18D8406E}" presName="parentText" presStyleLbl="node1" presStyleIdx="1" presStyleCnt="5">
        <dgm:presLayoutVars>
          <dgm:chMax val="0"/>
          <dgm:bulletEnabled val="1"/>
        </dgm:presLayoutVars>
      </dgm:prSet>
      <dgm:spPr/>
      <dgm:t>
        <a:bodyPr/>
        <a:lstStyle/>
        <a:p>
          <a:endParaRPr lang="en-US"/>
        </a:p>
      </dgm:t>
    </dgm:pt>
    <dgm:pt modelId="{6303F89C-4897-4BB9-82AF-D62BCF67A228}" type="pres">
      <dgm:prSet presAssocID="{F6DFE17B-F354-4AE4-A2BB-B2677ABE9A5F}" presName="spacer" presStyleCnt="0"/>
      <dgm:spPr/>
    </dgm:pt>
    <dgm:pt modelId="{A87FD0A4-F207-404B-A6E9-F8C67157BB2C}" type="pres">
      <dgm:prSet presAssocID="{424C9A14-9C21-4766-837D-A23AE3D2CFAF}" presName="parentText" presStyleLbl="node1" presStyleIdx="2" presStyleCnt="5">
        <dgm:presLayoutVars>
          <dgm:chMax val="0"/>
          <dgm:bulletEnabled val="1"/>
        </dgm:presLayoutVars>
      </dgm:prSet>
      <dgm:spPr/>
      <dgm:t>
        <a:bodyPr/>
        <a:lstStyle/>
        <a:p>
          <a:endParaRPr lang="en-US"/>
        </a:p>
      </dgm:t>
    </dgm:pt>
    <dgm:pt modelId="{FE34F2FC-20B0-4DF4-8F9F-A33282AB15F6}" type="pres">
      <dgm:prSet presAssocID="{6FA442A0-760D-4DAF-BEEB-B1719114B09D}" presName="spacer" presStyleCnt="0"/>
      <dgm:spPr/>
    </dgm:pt>
    <dgm:pt modelId="{8DDC1F38-A9F8-4EE5-AC0E-E040E8201BEF}" type="pres">
      <dgm:prSet presAssocID="{6AC339D3-F12E-4A2F-A849-38A36C450ABE}" presName="parentText" presStyleLbl="node1" presStyleIdx="3" presStyleCnt="5">
        <dgm:presLayoutVars>
          <dgm:chMax val="0"/>
          <dgm:bulletEnabled val="1"/>
        </dgm:presLayoutVars>
      </dgm:prSet>
      <dgm:spPr/>
      <dgm:t>
        <a:bodyPr/>
        <a:lstStyle/>
        <a:p>
          <a:endParaRPr lang="en-US"/>
        </a:p>
      </dgm:t>
    </dgm:pt>
    <dgm:pt modelId="{34F15328-4555-41CF-A7A0-25D5E13BD1EB}" type="pres">
      <dgm:prSet presAssocID="{18BBF250-BDE9-4C87-A2B0-1C272FC38CFF}" presName="spacer" presStyleCnt="0"/>
      <dgm:spPr/>
    </dgm:pt>
    <dgm:pt modelId="{C455EB8B-9412-4A0A-B533-D78F6A57CC55}" type="pres">
      <dgm:prSet presAssocID="{489A4356-DC6C-40BF-9A2D-A709D0200215}" presName="parentText" presStyleLbl="node1" presStyleIdx="4" presStyleCnt="5">
        <dgm:presLayoutVars>
          <dgm:chMax val="0"/>
          <dgm:bulletEnabled val="1"/>
        </dgm:presLayoutVars>
      </dgm:prSet>
      <dgm:spPr/>
      <dgm:t>
        <a:bodyPr/>
        <a:lstStyle/>
        <a:p>
          <a:endParaRPr lang="en-US"/>
        </a:p>
      </dgm:t>
    </dgm:pt>
  </dgm:ptLst>
  <dgm:cxnLst>
    <dgm:cxn modelId="{5803602E-2DE8-44C7-B135-80101EB641F4}" srcId="{8389F9DC-A5E3-4C1A-8707-922AF3916373}" destId="{424C9A14-9C21-4766-837D-A23AE3D2CFAF}" srcOrd="2" destOrd="0" parTransId="{770B7B4B-9235-4729-999A-266D48A35C48}" sibTransId="{6FA442A0-760D-4DAF-BEEB-B1719114B09D}"/>
    <dgm:cxn modelId="{85732F85-30B9-47F9-8065-56B2441DE8CB}" type="presOf" srcId="{424C9A14-9C21-4766-837D-A23AE3D2CFAF}" destId="{A87FD0A4-F207-404B-A6E9-F8C67157BB2C}" srcOrd="0" destOrd="0" presId="urn:microsoft.com/office/officeart/2005/8/layout/vList2"/>
    <dgm:cxn modelId="{4C0977FA-6A0E-47E0-A0D7-C5DDF5050242}" type="presOf" srcId="{8389F9DC-A5E3-4C1A-8707-922AF3916373}" destId="{2835155A-F351-4956-A23E-59831179641C}" srcOrd="0" destOrd="0" presId="urn:microsoft.com/office/officeart/2005/8/layout/vList2"/>
    <dgm:cxn modelId="{880F17C9-7D71-4125-B9E9-C679D56FDC64}" srcId="{8389F9DC-A5E3-4C1A-8707-922AF3916373}" destId="{6AC339D3-F12E-4A2F-A849-38A36C450ABE}" srcOrd="3" destOrd="0" parTransId="{4D629D01-3F9B-4992-BC45-735BD8F18887}" sibTransId="{18BBF250-BDE9-4C87-A2B0-1C272FC38CFF}"/>
    <dgm:cxn modelId="{5D30B754-6270-430C-A290-7F1BF9A7F3AC}" type="presOf" srcId="{6AC339D3-F12E-4A2F-A849-38A36C450ABE}" destId="{8DDC1F38-A9F8-4EE5-AC0E-E040E8201BEF}" srcOrd="0" destOrd="0" presId="urn:microsoft.com/office/officeart/2005/8/layout/vList2"/>
    <dgm:cxn modelId="{32DC9226-FBB3-425F-9F90-7237D419AF7D}" type="presOf" srcId="{863CB241-3F0E-49E8-8591-CECF18D8406E}" destId="{CA83B7F1-0A61-4D3B-8F83-582F54A32E04}" srcOrd="0" destOrd="0" presId="urn:microsoft.com/office/officeart/2005/8/layout/vList2"/>
    <dgm:cxn modelId="{29C0623A-9D93-4CDF-90B1-707810B5762A}" type="presOf" srcId="{489A4356-DC6C-40BF-9A2D-A709D0200215}" destId="{C455EB8B-9412-4A0A-B533-D78F6A57CC55}" srcOrd="0" destOrd="0" presId="urn:microsoft.com/office/officeart/2005/8/layout/vList2"/>
    <dgm:cxn modelId="{E9DB318A-9D5B-4D80-B8C4-B773BCBE213C}" srcId="{8389F9DC-A5E3-4C1A-8707-922AF3916373}" destId="{489A4356-DC6C-40BF-9A2D-A709D0200215}" srcOrd="4" destOrd="0" parTransId="{BB41FE4D-E572-49B7-9672-DB3C1994BF5E}" sibTransId="{B5E26EC1-1C51-43E6-A5D3-F33E7F632EDA}"/>
    <dgm:cxn modelId="{EF97D871-AD8E-4C81-B104-D5E74513E04B}" srcId="{8389F9DC-A5E3-4C1A-8707-922AF3916373}" destId="{EFBE1A20-1F31-4927-B68C-7DCE0551CA38}" srcOrd="0" destOrd="0" parTransId="{653BA2CF-5370-45F6-AC73-C1254CEEFB9D}" sibTransId="{B39E7E08-A499-400F-BF4F-27C406B0ABAC}"/>
    <dgm:cxn modelId="{F4137793-DF1B-4739-8646-C73C898AE604}" type="presOf" srcId="{EFBE1A20-1F31-4927-B68C-7DCE0551CA38}" destId="{A3DCD0CD-76AE-4148-BF03-20F7F1C1E473}" srcOrd="0" destOrd="0" presId="urn:microsoft.com/office/officeart/2005/8/layout/vList2"/>
    <dgm:cxn modelId="{D2BD5914-1537-4F38-B012-453D7150DC19}" srcId="{8389F9DC-A5E3-4C1A-8707-922AF3916373}" destId="{863CB241-3F0E-49E8-8591-CECF18D8406E}" srcOrd="1" destOrd="0" parTransId="{8C97BC06-FF05-42B4-8FBD-4958BDD4CA54}" sibTransId="{F6DFE17B-F354-4AE4-A2BB-B2677ABE9A5F}"/>
    <dgm:cxn modelId="{1EF42D42-FA55-4C15-884D-CBEE8FB5E978}" type="presParOf" srcId="{2835155A-F351-4956-A23E-59831179641C}" destId="{A3DCD0CD-76AE-4148-BF03-20F7F1C1E473}" srcOrd="0" destOrd="0" presId="urn:microsoft.com/office/officeart/2005/8/layout/vList2"/>
    <dgm:cxn modelId="{7755F2F4-5636-4549-90E6-A341A2CA3DCC}" type="presParOf" srcId="{2835155A-F351-4956-A23E-59831179641C}" destId="{5B15B0AE-A12E-4EBA-BDB7-F87E0FDE119E}" srcOrd="1" destOrd="0" presId="urn:microsoft.com/office/officeart/2005/8/layout/vList2"/>
    <dgm:cxn modelId="{AF902F14-983F-471B-B121-CF5D4CA445FA}" type="presParOf" srcId="{2835155A-F351-4956-A23E-59831179641C}" destId="{CA83B7F1-0A61-4D3B-8F83-582F54A32E04}" srcOrd="2" destOrd="0" presId="urn:microsoft.com/office/officeart/2005/8/layout/vList2"/>
    <dgm:cxn modelId="{D5B2BAF7-49E8-4682-A2FE-1D7F4F791C47}" type="presParOf" srcId="{2835155A-F351-4956-A23E-59831179641C}" destId="{6303F89C-4897-4BB9-82AF-D62BCF67A228}" srcOrd="3" destOrd="0" presId="urn:microsoft.com/office/officeart/2005/8/layout/vList2"/>
    <dgm:cxn modelId="{8710F8B4-D691-4975-B661-E50D077EB6C2}" type="presParOf" srcId="{2835155A-F351-4956-A23E-59831179641C}" destId="{A87FD0A4-F207-404B-A6E9-F8C67157BB2C}" srcOrd="4" destOrd="0" presId="urn:microsoft.com/office/officeart/2005/8/layout/vList2"/>
    <dgm:cxn modelId="{C2EC4D8A-AD57-46B7-9BE5-46DCDCD6FC41}" type="presParOf" srcId="{2835155A-F351-4956-A23E-59831179641C}" destId="{FE34F2FC-20B0-4DF4-8F9F-A33282AB15F6}" srcOrd="5" destOrd="0" presId="urn:microsoft.com/office/officeart/2005/8/layout/vList2"/>
    <dgm:cxn modelId="{8D85742D-52C8-48CB-9538-979416160D54}" type="presParOf" srcId="{2835155A-F351-4956-A23E-59831179641C}" destId="{8DDC1F38-A9F8-4EE5-AC0E-E040E8201BEF}" srcOrd="6" destOrd="0" presId="urn:microsoft.com/office/officeart/2005/8/layout/vList2"/>
    <dgm:cxn modelId="{25738681-CCC0-41BD-B747-54B3FC5DC428}" type="presParOf" srcId="{2835155A-F351-4956-A23E-59831179641C}" destId="{34F15328-4555-41CF-A7A0-25D5E13BD1EB}" srcOrd="7" destOrd="0" presId="urn:microsoft.com/office/officeart/2005/8/layout/vList2"/>
    <dgm:cxn modelId="{E9983789-4A30-4D48-BE3A-E204A674CEF2}" type="presParOf" srcId="{2835155A-F351-4956-A23E-59831179641C}" destId="{C455EB8B-9412-4A0A-B533-D78F6A57CC55}" srcOrd="8"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01941F9E-D203-4AAE-A97E-2ADF48D6B988}" type="doc">
      <dgm:prSet loTypeId="urn:microsoft.com/office/officeart/2005/8/layout/lProcess2" loCatId="relationship" qsTypeId="urn:microsoft.com/office/officeart/2005/8/quickstyle/simple3" qsCatId="simple" csTypeId="urn:microsoft.com/office/officeart/2005/8/colors/colorful5" csCatId="colorful" phldr="1"/>
      <dgm:spPr/>
      <dgm:t>
        <a:bodyPr/>
        <a:lstStyle/>
        <a:p>
          <a:endParaRPr lang="en-US"/>
        </a:p>
      </dgm:t>
    </dgm:pt>
    <dgm:pt modelId="{122060AE-CFE6-4389-A753-3DE04DE8554D}">
      <dgm:prSet phldrT="[Text]" custT="1"/>
      <dgm:spPr>
        <a:solidFill>
          <a:schemeClr val="bg1"/>
        </a:solidFill>
        <a:ln>
          <a:solidFill>
            <a:schemeClr val="tx1"/>
          </a:solidFill>
        </a:ln>
        <a:effectLst>
          <a:innerShdw blurRad="114300">
            <a:prstClr val="black"/>
          </a:innerShdw>
        </a:effectLst>
      </dgm:spPr>
      <dgm:t>
        <a:bodyPr/>
        <a:lstStyle/>
        <a:p>
          <a:pPr rtl="1"/>
          <a:r>
            <a:rPr kumimoji="0" lang="ar-SA" sz="4000" b="1" i="0" u="none" strike="noStrike" cap="none" normalizeH="0" baseline="0" dirty="0" smtClean="0">
              <a:ln/>
              <a:solidFill>
                <a:srgbClr val="003300"/>
              </a:solidFill>
              <a:effectLst/>
              <a:latin typeface="Arial" pitchFamily="34" charset="0"/>
              <a:ea typeface="Times New Roman" pitchFamily="18" charset="0"/>
              <a:cs typeface="+mj-cs"/>
            </a:rPr>
            <a:t>2. هزينه‌هاي‌ جذب‌</a:t>
          </a:r>
          <a:endParaRPr lang="en-US" sz="4000" dirty="0">
            <a:solidFill>
              <a:srgbClr val="003300"/>
            </a:solidFill>
            <a:cs typeface="+mj-cs"/>
          </a:endParaRPr>
        </a:p>
      </dgm:t>
    </dgm:pt>
    <dgm:pt modelId="{C3ECD2CC-A63F-4F16-B587-93B340366E1C}" type="parTrans" cxnId="{D8EA8DF1-A14B-4893-852E-0A5D99DA601A}">
      <dgm:prSet/>
      <dgm:spPr/>
      <dgm:t>
        <a:bodyPr/>
        <a:lstStyle/>
        <a:p>
          <a:endParaRPr lang="en-US"/>
        </a:p>
      </dgm:t>
    </dgm:pt>
    <dgm:pt modelId="{48E77A88-BE05-42C7-935E-8772E8661413}" type="sibTrans" cxnId="{D8EA8DF1-A14B-4893-852E-0A5D99DA601A}">
      <dgm:prSet/>
      <dgm:spPr/>
      <dgm:t>
        <a:bodyPr/>
        <a:lstStyle/>
        <a:p>
          <a:endParaRPr lang="en-US"/>
        </a:p>
      </dgm:t>
    </dgm:pt>
    <dgm:pt modelId="{168FD6F0-B4AE-49EF-BF35-4DA9295A94D1}">
      <dgm:prSet phldrT="[Text]" custT="1"/>
      <dgm:spPr/>
      <dgm:t>
        <a:bodyPr/>
        <a:lstStyle/>
        <a:p>
          <a:pPr algn="justLow" rtl="1"/>
          <a:r>
            <a:rPr kumimoji="0" lang="ar-SA" sz="1600" b="1" i="0" u="none" strike="noStrike" cap="none" normalizeH="0" baseline="0" dirty="0" smtClean="0">
              <a:ln/>
              <a:effectLst/>
              <a:latin typeface="Arial" pitchFamily="34" charset="0"/>
              <a:ea typeface="Times New Roman" pitchFamily="18" charset="0"/>
              <a:cs typeface="Nazanin" pitchFamily="2" charset="-78"/>
            </a:rPr>
            <a:t>الف‌) تهيه‌ و تدارك‌ خصوصيات‌ شغلي‌ و آگهي‌هاي‌ استخدامي‌</a:t>
          </a:r>
          <a:endParaRPr lang="en-US" sz="1600" b="1" dirty="0"/>
        </a:p>
      </dgm:t>
    </dgm:pt>
    <dgm:pt modelId="{8E09BF80-F1D1-4BDC-BC76-B9631A7B3E26}" type="parTrans" cxnId="{AA3776CC-CBA4-47CD-823A-3FAF49F26258}">
      <dgm:prSet/>
      <dgm:spPr/>
      <dgm:t>
        <a:bodyPr/>
        <a:lstStyle/>
        <a:p>
          <a:endParaRPr lang="en-US"/>
        </a:p>
      </dgm:t>
    </dgm:pt>
    <dgm:pt modelId="{BCC0771D-F9CD-4DF5-8473-5F60854A71AF}" type="sibTrans" cxnId="{AA3776CC-CBA4-47CD-823A-3FAF49F26258}">
      <dgm:prSet/>
      <dgm:spPr/>
      <dgm:t>
        <a:bodyPr/>
        <a:lstStyle/>
        <a:p>
          <a:endParaRPr lang="en-US"/>
        </a:p>
      </dgm:t>
    </dgm:pt>
    <dgm:pt modelId="{C832E8B3-DDCE-4F28-86E7-778588792876}">
      <dgm:prSet phldrT="[Text]" custT="1"/>
      <dgm:spPr/>
      <dgm:t>
        <a:bodyPr/>
        <a:lstStyle/>
        <a:p>
          <a:pPr algn="justLow" rtl="1"/>
          <a:r>
            <a:rPr kumimoji="0" lang="ar-SA" sz="2000" b="1" i="0" u="none" strike="noStrike" cap="none" normalizeH="0" baseline="0" smtClean="0">
              <a:ln/>
              <a:effectLst/>
              <a:latin typeface="Arial" pitchFamily="34" charset="0"/>
              <a:ea typeface="Times New Roman" pitchFamily="18" charset="0"/>
              <a:cs typeface="Nazanin" pitchFamily="2" charset="-78"/>
            </a:rPr>
            <a:t>ب‌) تبليغ‌ و فعاليت‌هاي‌ كلي‌ ترفيعي‌</a:t>
          </a:r>
          <a:endParaRPr lang="en-US" sz="2000" b="1" dirty="0"/>
        </a:p>
      </dgm:t>
    </dgm:pt>
    <dgm:pt modelId="{5EB342FA-55EA-4739-B327-132138B5E873}" type="parTrans" cxnId="{28530DF9-CA84-4AE1-9325-76DF23E10800}">
      <dgm:prSet/>
      <dgm:spPr/>
      <dgm:t>
        <a:bodyPr/>
        <a:lstStyle/>
        <a:p>
          <a:endParaRPr lang="en-US"/>
        </a:p>
      </dgm:t>
    </dgm:pt>
    <dgm:pt modelId="{E34F7D4A-74A2-4C85-BAAC-144D2843D9BC}" type="sibTrans" cxnId="{28530DF9-CA84-4AE1-9325-76DF23E10800}">
      <dgm:prSet/>
      <dgm:spPr/>
      <dgm:t>
        <a:bodyPr/>
        <a:lstStyle/>
        <a:p>
          <a:endParaRPr lang="en-US"/>
        </a:p>
      </dgm:t>
    </dgm:pt>
    <dgm:pt modelId="{40DB127D-2293-475A-BF60-6EDC7EE0F30B}">
      <dgm:prSet phldrT="[Text]" custT="1"/>
      <dgm:spPr>
        <a:solidFill>
          <a:schemeClr val="bg1"/>
        </a:solidFill>
        <a:ln>
          <a:solidFill>
            <a:schemeClr val="tx1"/>
          </a:solidFill>
        </a:ln>
        <a:effectLst>
          <a:innerShdw blurRad="114300">
            <a:prstClr val="black"/>
          </a:innerShdw>
        </a:effectLst>
      </dgm:spPr>
      <dgm:t>
        <a:bodyPr/>
        <a:lstStyle/>
        <a:p>
          <a:r>
            <a:rPr kumimoji="0" lang="ar-SA" sz="4000" b="1" i="0" u="none" strike="noStrike" cap="none" normalizeH="0" baseline="0" dirty="0" smtClean="0">
              <a:ln/>
              <a:solidFill>
                <a:srgbClr val="003300"/>
              </a:solidFill>
              <a:effectLst/>
              <a:latin typeface="Arial" pitchFamily="34" charset="0"/>
              <a:ea typeface="Times New Roman" pitchFamily="18" charset="0"/>
              <a:cs typeface="+mj-cs"/>
            </a:rPr>
            <a:t>1. هزينه‌هاي‌ حقوق‌</a:t>
          </a:r>
          <a:endParaRPr lang="en-US" sz="4000" dirty="0">
            <a:solidFill>
              <a:srgbClr val="003300"/>
            </a:solidFill>
            <a:cs typeface="+mj-cs"/>
          </a:endParaRPr>
        </a:p>
      </dgm:t>
    </dgm:pt>
    <dgm:pt modelId="{3E1D4231-D173-4223-B90C-30ED429D6AE4}" type="parTrans" cxnId="{2D70F539-F06A-47F7-97D5-2DA6B5789E9A}">
      <dgm:prSet/>
      <dgm:spPr/>
      <dgm:t>
        <a:bodyPr/>
        <a:lstStyle/>
        <a:p>
          <a:endParaRPr lang="en-US"/>
        </a:p>
      </dgm:t>
    </dgm:pt>
    <dgm:pt modelId="{09804490-E0CE-40FE-8B68-4514953F630A}" type="sibTrans" cxnId="{2D70F539-F06A-47F7-97D5-2DA6B5789E9A}">
      <dgm:prSet/>
      <dgm:spPr/>
      <dgm:t>
        <a:bodyPr/>
        <a:lstStyle/>
        <a:p>
          <a:endParaRPr lang="en-US"/>
        </a:p>
      </dgm:t>
    </dgm:pt>
    <dgm:pt modelId="{9D788F31-9CAC-4CA7-8272-BFCA5A410F86}">
      <dgm:prSet phldrT="[Text]" custT="1"/>
      <dgm:spPr/>
      <dgm:t>
        <a:bodyPr/>
        <a:lstStyle/>
        <a:p>
          <a:pPr algn="justLow" rtl="1"/>
          <a:r>
            <a:rPr kumimoji="0" lang="ar-SA" sz="1600" b="1" i="0" u="none" strike="noStrike" cap="none" normalizeH="0" baseline="0" dirty="0" smtClean="0">
              <a:ln/>
              <a:effectLst/>
              <a:latin typeface="Arial" pitchFamily="34" charset="0"/>
              <a:ea typeface="Times New Roman" pitchFamily="18" charset="0"/>
              <a:cs typeface="Nazanin" pitchFamily="2" charset="-78"/>
            </a:rPr>
            <a:t>الف‌) پرداخت‌ها: حقوق‌ پايه‌، پاداش‌، مشاركت‌ در سود، اضافه‌ كاري‌، نوبت‌ كاري‌، پرداخت‌ براساس‌ لياقت‌ و شايستگي‌ و پرداخت‌هاي‌ اضافي‌ ديگر.</a:t>
          </a:r>
          <a:endParaRPr lang="en-US" sz="1600" b="1" dirty="0"/>
        </a:p>
      </dgm:t>
    </dgm:pt>
    <dgm:pt modelId="{460EBEDC-1314-4E59-B842-C8497D56A100}" type="parTrans" cxnId="{BB0707BE-5D98-48CC-B530-3A7AD213A213}">
      <dgm:prSet/>
      <dgm:spPr/>
      <dgm:t>
        <a:bodyPr/>
        <a:lstStyle/>
        <a:p>
          <a:endParaRPr lang="en-US"/>
        </a:p>
      </dgm:t>
    </dgm:pt>
    <dgm:pt modelId="{0AF0FB44-4B6E-4BAD-AA67-E2D9FDD4C6F2}" type="sibTrans" cxnId="{BB0707BE-5D98-48CC-B530-3A7AD213A213}">
      <dgm:prSet/>
      <dgm:spPr/>
      <dgm:t>
        <a:bodyPr/>
        <a:lstStyle/>
        <a:p>
          <a:endParaRPr lang="en-US"/>
        </a:p>
      </dgm:t>
    </dgm:pt>
    <dgm:pt modelId="{E940328E-1FC4-4528-97E1-0995C175768C}">
      <dgm:prSet phldrT="[Text]" custT="1"/>
      <dgm:spPr/>
      <dgm:t>
        <a:bodyPr/>
        <a:lstStyle/>
        <a:p>
          <a:pPr algn="justLow" rtl="1"/>
          <a:r>
            <a:rPr kumimoji="0" lang="ar-SA" sz="1600" b="1" i="0" u="none" strike="noStrike" cap="none" normalizeH="0" baseline="0" smtClean="0">
              <a:ln/>
              <a:effectLst/>
              <a:latin typeface="Arial" pitchFamily="34" charset="0"/>
              <a:ea typeface="Times New Roman" pitchFamily="18" charset="0"/>
              <a:cs typeface="Nazanin" pitchFamily="2" charset="-78"/>
            </a:rPr>
            <a:t>ب‌) حقوق‌ و مزاياي‌ اضافي‌ مستقيم‌: حقوق‌ بازنشستگي‌، بيمه‌ عمر، حقوق‌ ايام‌ تعطيلات‌، كمك‌هاي‌ مالي‌ غذايي‌، طرح‌هاي‌ تملك‌ سهام‌ و وام‌هاي‌ آموزشي‌</a:t>
          </a:r>
          <a:endParaRPr lang="en-US" sz="1600" b="1" dirty="0"/>
        </a:p>
      </dgm:t>
    </dgm:pt>
    <dgm:pt modelId="{E1DE1104-08D9-477F-B997-EE8E43634FED}" type="parTrans" cxnId="{3406ABA6-B227-4BDE-82CB-45B46D4A6984}">
      <dgm:prSet/>
      <dgm:spPr/>
      <dgm:t>
        <a:bodyPr/>
        <a:lstStyle/>
        <a:p>
          <a:endParaRPr lang="en-US"/>
        </a:p>
      </dgm:t>
    </dgm:pt>
    <dgm:pt modelId="{CB314656-8AD8-4AE7-9F00-83F1D974CFF4}" type="sibTrans" cxnId="{3406ABA6-B227-4BDE-82CB-45B46D4A6984}">
      <dgm:prSet/>
      <dgm:spPr/>
      <dgm:t>
        <a:bodyPr/>
        <a:lstStyle/>
        <a:p>
          <a:endParaRPr lang="en-US"/>
        </a:p>
      </dgm:t>
    </dgm:pt>
    <dgm:pt modelId="{3B025372-9A75-4E9D-B0A1-7B8B0B97F4E5}">
      <dgm:prSet phldrT="[Text]" custT="1"/>
      <dgm:spPr/>
      <dgm:t>
        <a:bodyPr/>
        <a:lstStyle/>
        <a:p>
          <a:pPr algn="justLow" rtl="1"/>
          <a:r>
            <a:rPr kumimoji="0" lang="ar-SA" sz="1800" b="1" i="0" u="none" strike="noStrike" cap="none" normalizeH="0" baseline="0" smtClean="0">
              <a:ln/>
              <a:effectLst/>
              <a:latin typeface="Arial" pitchFamily="34" charset="0"/>
              <a:ea typeface="Times New Roman" pitchFamily="18" charset="0"/>
              <a:cs typeface="Nazanin" pitchFamily="2" charset="-78"/>
            </a:rPr>
            <a:t>ج‌) هزينه‌هاي‌ قانوني‌: اعانه‌هاي‌ وجوه‌ بازنشستگي‌، اعطاء كمك‌هاي‌ بلاعوض‌، بيمه‌ اعتباري‌ كاركنان‌.</a:t>
          </a:r>
          <a:endParaRPr lang="en-US" sz="1800" b="1" dirty="0"/>
        </a:p>
      </dgm:t>
    </dgm:pt>
    <dgm:pt modelId="{EDF12726-3582-4352-998C-341AED7B6D77}" type="parTrans" cxnId="{B4FE5A6A-7AB5-4931-87DA-FD9281E116E4}">
      <dgm:prSet/>
      <dgm:spPr/>
      <dgm:t>
        <a:bodyPr/>
        <a:lstStyle/>
        <a:p>
          <a:endParaRPr lang="en-US"/>
        </a:p>
      </dgm:t>
    </dgm:pt>
    <dgm:pt modelId="{BA19FB7B-3296-4346-AD38-A1385E0DD002}" type="sibTrans" cxnId="{B4FE5A6A-7AB5-4931-87DA-FD9281E116E4}">
      <dgm:prSet/>
      <dgm:spPr/>
      <dgm:t>
        <a:bodyPr/>
        <a:lstStyle/>
        <a:p>
          <a:endParaRPr lang="en-US"/>
        </a:p>
      </dgm:t>
    </dgm:pt>
    <dgm:pt modelId="{F9B03677-8C1E-4B98-931F-1A9B6B37803D}">
      <dgm:prSet phldrT="[Text]" custT="1"/>
      <dgm:spPr/>
      <dgm:t>
        <a:bodyPr/>
        <a:lstStyle/>
        <a:p>
          <a:pPr algn="justLow" rtl="1"/>
          <a:r>
            <a:rPr lang="ar-SA" sz="1600" b="1" dirty="0" smtClean="0"/>
            <a:t>ج‌) رسيدگي‌ به‌ تقاضاها، مصاحبه‌ و مكاتبه‌ با متقاضيان‌</a:t>
          </a:r>
          <a:endParaRPr lang="en-US" sz="1600" b="1" dirty="0"/>
        </a:p>
      </dgm:t>
    </dgm:pt>
    <dgm:pt modelId="{07379F7C-EC6A-46BD-A271-AE97BAC3DC1B}" type="parTrans" cxnId="{FEE0EB4D-96E2-4D7D-941A-B60F14BE00B7}">
      <dgm:prSet/>
      <dgm:spPr/>
      <dgm:t>
        <a:bodyPr/>
        <a:lstStyle/>
        <a:p>
          <a:endParaRPr lang="en-US"/>
        </a:p>
      </dgm:t>
    </dgm:pt>
    <dgm:pt modelId="{11536796-E106-4072-9E7E-94811914B76E}" type="sibTrans" cxnId="{FEE0EB4D-96E2-4D7D-941A-B60F14BE00B7}">
      <dgm:prSet/>
      <dgm:spPr/>
      <dgm:t>
        <a:bodyPr/>
        <a:lstStyle/>
        <a:p>
          <a:endParaRPr lang="en-US"/>
        </a:p>
      </dgm:t>
    </dgm:pt>
    <dgm:pt modelId="{7D3D8EC3-BF18-42B9-83B7-A2DCA9973DB0}">
      <dgm:prSet phldrT="[Text]" custT="1"/>
      <dgm:spPr/>
      <dgm:t>
        <a:bodyPr/>
        <a:lstStyle/>
        <a:p>
          <a:pPr algn="justLow" rtl="1"/>
          <a:r>
            <a:rPr lang="ar-SA" sz="2000" b="1" dirty="0" smtClean="0"/>
            <a:t>د) انتخاب‌ آزمون‌</a:t>
          </a:r>
          <a:endParaRPr lang="en-US" sz="2000" b="1" dirty="0"/>
        </a:p>
      </dgm:t>
    </dgm:pt>
    <dgm:pt modelId="{524D3F50-FACE-4265-A58E-0F98D91E9BCB}" type="parTrans" cxnId="{0A0E26F4-5D3C-4B0F-8589-1D7B864D8100}">
      <dgm:prSet/>
      <dgm:spPr/>
      <dgm:t>
        <a:bodyPr/>
        <a:lstStyle/>
        <a:p>
          <a:endParaRPr lang="en-US"/>
        </a:p>
      </dgm:t>
    </dgm:pt>
    <dgm:pt modelId="{97F4426D-E813-4AE1-87FE-2DF192F0156C}" type="sibTrans" cxnId="{0A0E26F4-5D3C-4B0F-8589-1D7B864D8100}">
      <dgm:prSet/>
      <dgm:spPr/>
      <dgm:t>
        <a:bodyPr/>
        <a:lstStyle/>
        <a:p>
          <a:endParaRPr lang="en-US"/>
        </a:p>
      </dgm:t>
    </dgm:pt>
    <dgm:pt modelId="{3256033E-E2F0-4761-91F9-486144FCB181}">
      <dgm:prSet phldrT="[Text]" custT="1"/>
      <dgm:spPr/>
      <dgm:t>
        <a:bodyPr/>
        <a:lstStyle/>
        <a:p>
          <a:pPr algn="justLow" rtl="1"/>
          <a:r>
            <a:rPr lang="ar-SA" sz="2000" b="1" smtClean="0"/>
            <a:t>ه) آزمايشات‌ پزشكي‌ و آموزش‌ توجيهي‌</a:t>
          </a:r>
          <a:endParaRPr lang="en-US" sz="2000" b="1" dirty="0"/>
        </a:p>
      </dgm:t>
    </dgm:pt>
    <dgm:pt modelId="{9EE997DD-5033-4BF5-8082-8CBC769B1879}" type="parTrans" cxnId="{008C38AE-07FC-49DA-987F-D9C52544786A}">
      <dgm:prSet/>
      <dgm:spPr/>
      <dgm:t>
        <a:bodyPr/>
        <a:lstStyle/>
        <a:p>
          <a:endParaRPr lang="en-US"/>
        </a:p>
      </dgm:t>
    </dgm:pt>
    <dgm:pt modelId="{6EEFE5BD-D8B7-4C30-8B6C-FEAF74E7E24A}" type="sibTrans" cxnId="{008C38AE-07FC-49DA-987F-D9C52544786A}">
      <dgm:prSet/>
      <dgm:spPr/>
      <dgm:t>
        <a:bodyPr/>
        <a:lstStyle/>
        <a:p>
          <a:endParaRPr lang="en-US"/>
        </a:p>
      </dgm:t>
    </dgm:pt>
    <dgm:pt modelId="{194DEACA-16C9-44F9-83BC-B4C3823119CF}" type="pres">
      <dgm:prSet presAssocID="{01941F9E-D203-4AAE-A97E-2ADF48D6B988}" presName="theList" presStyleCnt="0">
        <dgm:presLayoutVars>
          <dgm:dir/>
          <dgm:animLvl val="lvl"/>
          <dgm:resizeHandles val="exact"/>
        </dgm:presLayoutVars>
      </dgm:prSet>
      <dgm:spPr/>
      <dgm:t>
        <a:bodyPr/>
        <a:lstStyle/>
        <a:p>
          <a:endParaRPr lang="en-US"/>
        </a:p>
      </dgm:t>
    </dgm:pt>
    <dgm:pt modelId="{139B7FC1-B082-47A4-BB9E-B2C201482274}" type="pres">
      <dgm:prSet presAssocID="{122060AE-CFE6-4389-A753-3DE04DE8554D}" presName="compNode" presStyleCnt="0"/>
      <dgm:spPr/>
    </dgm:pt>
    <dgm:pt modelId="{E83351E8-3570-4960-B3CD-FD75B6ACA23C}" type="pres">
      <dgm:prSet presAssocID="{122060AE-CFE6-4389-A753-3DE04DE8554D}" presName="aNode" presStyleLbl="bgShp" presStyleIdx="0" presStyleCnt="2"/>
      <dgm:spPr/>
      <dgm:t>
        <a:bodyPr/>
        <a:lstStyle/>
        <a:p>
          <a:endParaRPr lang="en-US"/>
        </a:p>
      </dgm:t>
    </dgm:pt>
    <dgm:pt modelId="{98350311-3CC4-4215-87D4-649FA105D68E}" type="pres">
      <dgm:prSet presAssocID="{122060AE-CFE6-4389-A753-3DE04DE8554D}" presName="textNode" presStyleLbl="bgShp" presStyleIdx="0" presStyleCnt="2"/>
      <dgm:spPr/>
      <dgm:t>
        <a:bodyPr/>
        <a:lstStyle/>
        <a:p>
          <a:endParaRPr lang="en-US"/>
        </a:p>
      </dgm:t>
    </dgm:pt>
    <dgm:pt modelId="{13B3AA88-72B1-4D5F-AA1F-29B2148BC959}" type="pres">
      <dgm:prSet presAssocID="{122060AE-CFE6-4389-A753-3DE04DE8554D}" presName="compChildNode" presStyleCnt="0"/>
      <dgm:spPr/>
    </dgm:pt>
    <dgm:pt modelId="{241CDC26-F210-4345-A919-DCD20610EC1C}" type="pres">
      <dgm:prSet presAssocID="{122060AE-CFE6-4389-A753-3DE04DE8554D}" presName="theInnerList" presStyleCnt="0"/>
      <dgm:spPr/>
    </dgm:pt>
    <dgm:pt modelId="{248B05DC-76E1-46C9-B546-829D78F308BE}" type="pres">
      <dgm:prSet presAssocID="{168FD6F0-B4AE-49EF-BF35-4DA9295A94D1}" presName="childNode" presStyleLbl="node1" presStyleIdx="0" presStyleCnt="8" custScaleX="117623">
        <dgm:presLayoutVars>
          <dgm:bulletEnabled val="1"/>
        </dgm:presLayoutVars>
      </dgm:prSet>
      <dgm:spPr/>
      <dgm:t>
        <a:bodyPr/>
        <a:lstStyle/>
        <a:p>
          <a:endParaRPr lang="en-US"/>
        </a:p>
      </dgm:t>
    </dgm:pt>
    <dgm:pt modelId="{0A18EF6C-F74B-4939-BB00-7E1DF3750A81}" type="pres">
      <dgm:prSet presAssocID="{168FD6F0-B4AE-49EF-BF35-4DA9295A94D1}" presName="aSpace2" presStyleCnt="0"/>
      <dgm:spPr/>
    </dgm:pt>
    <dgm:pt modelId="{9F58B1BC-DEA9-4953-AB42-323040BBC3F2}" type="pres">
      <dgm:prSet presAssocID="{C832E8B3-DDCE-4F28-86E7-778588792876}" presName="childNode" presStyleLbl="node1" presStyleIdx="1" presStyleCnt="8" custScaleX="117623">
        <dgm:presLayoutVars>
          <dgm:bulletEnabled val="1"/>
        </dgm:presLayoutVars>
      </dgm:prSet>
      <dgm:spPr/>
      <dgm:t>
        <a:bodyPr/>
        <a:lstStyle/>
        <a:p>
          <a:endParaRPr lang="en-US"/>
        </a:p>
      </dgm:t>
    </dgm:pt>
    <dgm:pt modelId="{56989FC9-1E5B-4971-8218-1B8F2DCCFE47}" type="pres">
      <dgm:prSet presAssocID="{C832E8B3-DDCE-4F28-86E7-778588792876}" presName="aSpace2" presStyleCnt="0"/>
      <dgm:spPr/>
    </dgm:pt>
    <dgm:pt modelId="{2DB34FBE-D08E-454E-9960-92B5B70C2132}" type="pres">
      <dgm:prSet presAssocID="{F9B03677-8C1E-4B98-931F-1A9B6B37803D}" presName="childNode" presStyleLbl="node1" presStyleIdx="2" presStyleCnt="8" custScaleX="117623">
        <dgm:presLayoutVars>
          <dgm:bulletEnabled val="1"/>
        </dgm:presLayoutVars>
      </dgm:prSet>
      <dgm:spPr/>
      <dgm:t>
        <a:bodyPr/>
        <a:lstStyle/>
        <a:p>
          <a:endParaRPr lang="en-US"/>
        </a:p>
      </dgm:t>
    </dgm:pt>
    <dgm:pt modelId="{7B791FF2-3E41-4200-B852-A97F2248D631}" type="pres">
      <dgm:prSet presAssocID="{F9B03677-8C1E-4B98-931F-1A9B6B37803D}" presName="aSpace2" presStyleCnt="0"/>
      <dgm:spPr/>
    </dgm:pt>
    <dgm:pt modelId="{B8F9F673-C435-4EB8-B05B-E44C5FF92279}" type="pres">
      <dgm:prSet presAssocID="{7D3D8EC3-BF18-42B9-83B7-A2DCA9973DB0}" presName="childNode" presStyleLbl="node1" presStyleIdx="3" presStyleCnt="8" custScaleX="117623">
        <dgm:presLayoutVars>
          <dgm:bulletEnabled val="1"/>
        </dgm:presLayoutVars>
      </dgm:prSet>
      <dgm:spPr/>
      <dgm:t>
        <a:bodyPr/>
        <a:lstStyle/>
        <a:p>
          <a:endParaRPr lang="en-US"/>
        </a:p>
      </dgm:t>
    </dgm:pt>
    <dgm:pt modelId="{DEF65486-285F-4B0B-BC2B-E28E6DB681F0}" type="pres">
      <dgm:prSet presAssocID="{7D3D8EC3-BF18-42B9-83B7-A2DCA9973DB0}" presName="aSpace2" presStyleCnt="0"/>
      <dgm:spPr/>
    </dgm:pt>
    <dgm:pt modelId="{0B2E16FF-73F5-4871-8B1F-05B6F6EB7BFF}" type="pres">
      <dgm:prSet presAssocID="{3256033E-E2F0-4761-91F9-486144FCB181}" presName="childNode" presStyleLbl="node1" presStyleIdx="4" presStyleCnt="8" custScaleX="117623">
        <dgm:presLayoutVars>
          <dgm:bulletEnabled val="1"/>
        </dgm:presLayoutVars>
      </dgm:prSet>
      <dgm:spPr/>
      <dgm:t>
        <a:bodyPr/>
        <a:lstStyle/>
        <a:p>
          <a:endParaRPr lang="en-US"/>
        </a:p>
      </dgm:t>
    </dgm:pt>
    <dgm:pt modelId="{F0CCFA3C-D324-4726-8847-4EEFAC01BF5F}" type="pres">
      <dgm:prSet presAssocID="{122060AE-CFE6-4389-A753-3DE04DE8554D}" presName="aSpace" presStyleCnt="0"/>
      <dgm:spPr/>
    </dgm:pt>
    <dgm:pt modelId="{63AB71C3-4F37-4D77-AD48-4978BC3358C4}" type="pres">
      <dgm:prSet presAssocID="{40DB127D-2293-475A-BF60-6EDC7EE0F30B}" presName="compNode" presStyleCnt="0"/>
      <dgm:spPr/>
    </dgm:pt>
    <dgm:pt modelId="{5D8A4BE4-6278-4E8D-B407-70BF7A72AFA6}" type="pres">
      <dgm:prSet presAssocID="{40DB127D-2293-475A-BF60-6EDC7EE0F30B}" presName="aNode" presStyleLbl="bgShp" presStyleIdx="1" presStyleCnt="2"/>
      <dgm:spPr/>
      <dgm:t>
        <a:bodyPr/>
        <a:lstStyle/>
        <a:p>
          <a:endParaRPr lang="en-US"/>
        </a:p>
      </dgm:t>
    </dgm:pt>
    <dgm:pt modelId="{454D49D3-D68C-45B2-ABEE-87DC1CD2FF6C}" type="pres">
      <dgm:prSet presAssocID="{40DB127D-2293-475A-BF60-6EDC7EE0F30B}" presName="textNode" presStyleLbl="bgShp" presStyleIdx="1" presStyleCnt="2"/>
      <dgm:spPr/>
      <dgm:t>
        <a:bodyPr/>
        <a:lstStyle/>
        <a:p>
          <a:endParaRPr lang="en-US"/>
        </a:p>
      </dgm:t>
    </dgm:pt>
    <dgm:pt modelId="{1A95F0BE-9A98-4FD9-9702-A94425E9761A}" type="pres">
      <dgm:prSet presAssocID="{40DB127D-2293-475A-BF60-6EDC7EE0F30B}" presName="compChildNode" presStyleCnt="0"/>
      <dgm:spPr/>
    </dgm:pt>
    <dgm:pt modelId="{9DB0139B-A59A-4607-9AE0-242C3C63846A}" type="pres">
      <dgm:prSet presAssocID="{40DB127D-2293-475A-BF60-6EDC7EE0F30B}" presName="theInnerList" presStyleCnt="0"/>
      <dgm:spPr/>
    </dgm:pt>
    <dgm:pt modelId="{E8E5A7D0-D913-49EC-BC75-F9F943CC6C82}" type="pres">
      <dgm:prSet presAssocID="{9D788F31-9CAC-4CA7-8272-BFCA5A410F86}" presName="childNode" presStyleLbl="node1" presStyleIdx="5" presStyleCnt="8" custScaleX="117623">
        <dgm:presLayoutVars>
          <dgm:bulletEnabled val="1"/>
        </dgm:presLayoutVars>
      </dgm:prSet>
      <dgm:spPr/>
      <dgm:t>
        <a:bodyPr/>
        <a:lstStyle/>
        <a:p>
          <a:endParaRPr lang="en-US"/>
        </a:p>
      </dgm:t>
    </dgm:pt>
    <dgm:pt modelId="{EA12AD60-ECE0-485C-BDDC-B348FD29A188}" type="pres">
      <dgm:prSet presAssocID="{9D788F31-9CAC-4CA7-8272-BFCA5A410F86}" presName="aSpace2" presStyleCnt="0"/>
      <dgm:spPr/>
    </dgm:pt>
    <dgm:pt modelId="{52ED898F-5F11-40F7-A866-DAA94BF95923}" type="pres">
      <dgm:prSet presAssocID="{E940328E-1FC4-4528-97E1-0995C175768C}" presName="childNode" presStyleLbl="node1" presStyleIdx="6" presStyleCnt="8" custScaleX="117623">
        <dgm:presLayoutVars>
          <dgm:bulletEnabled val="1"/>
        </dgm:presLayoutVars>
      </dgm:prSet>
      <dgm:spPr/>
      <dgm:t>
        <a:bodyPr/>
        <a:lstStyle/>
        <a:p>
          <a:endParaRPr lang="en-US"/>
        </a:p>
      </dgm:t>
    </dgm:pt>
    <dgm:pt modelId="{6ACE2AAC-6A7F-4F7C-BF58-2C8A721756F8}" type="pres">
      <dgm:prSet presAssocID="{E940328E-1FC4-4528-97E1-0995C175768C}" presName="aSpace2" presStyleCnt="0"/>
      <dgm:spPr/>
    </dgm:pt>
    <dgm:pt modelId="{4139FE84-C2E6-411B-BB6D-B417C4851D97}" type="pres">
      <dgm:prSet presAssocID="{3B025372-9A75-4E9D-B0A1-7B8B0B97F4E5}" presName="childNode" presStyleLbl="node1" presStyleIdx="7" presStyleCnt="8" custScaleX="117623">
        <dgm:presLayoutVars>
          <dgm:bulletEnabled val="1"/>
        </dgm:presLayoutVars>
      </dgm:prSet>
      <dgm:spPr/>
      <dgm:t>
        <a:bodyPr/>
        <a:lstStyle/>
        <a:p>
          <a:endParaRPr lang="en-US"/>
        </a:p>
      </dgm:t>
    </dgm:pt>
  </dgm:ptLst>
  <dgm:cxnLst>
    <dgm:cxn modelId="{2D70F539-F06A-47F7-97D5-2DA6B5789E9A}" srcId="{01941F9E-D203-4AAE-A97E-2ADF48D6B988}" destId="{40DB127D-2293-475A-BF60-6EDC7EE0F30B}" srcOrd="1" destOrd="0" parTransId="{3E1D4231-D173-4223-B90C-30ED429D6AE4}" sibTransId="{09804490-E0CE-40FE-8B68-4514953F630A}"/>
    <dgm:cxn modelId="{C38F8869-F8B8-448E-8390-AC08CFDA6309}" type="presOf" srcId="{168FD6F0-B4AE-49EF-BF35-4DA9295A94D1}" destId="{248B05DC-76E1-46C9-B546-829D78F308BE}" srcOrd="0" destOrd="0" presId="urn:microsoft.com/office/officeart/2005/8/layout/lProcess2"/>
    <dgm:cxn modelId="{28530DF9-CA84-4AE1-9325-76DF23E10800}" srcId="{122060AE-CFE6-4389-A753-3DE04DE8554D}" destId="{C832E8B3-DDCE-4F28-86E7-778588792876}" srcOrd="1" destOrd="0" parTransId="{5EB342FA-55EA-4739-B327-132138B5E873}" sibTransId="{E34F7D4A-74A2-4C85-BAAC-144D2843D9BC}"/>
    <dgm:cxn modelId="{008C38AE-07FC-49DA-987F-D9C52544786A}" srcId="{122060AE-CFE6-4389-A753-3DE04DE8554D}" destId="{3256033E-E2F0-4761-91F9-486144FCB181}" srcOrd="4" destOrd="0" parTransId="{9EE997DD-5033-4BF5-8082-8CBC769B1879}" sibTransId="{6EEFE5BD-D8B7-4C30-8B6C-FEAF74E7E24A}"/>
    <dgm:cxn modelId="{B4FE5A6A-7AB5-4931-87DA-FD9281E116E4}" srcId="{40DB127D-2293-475A-BF60-6EDC7EE0F30B}" destId="{3B025372-9A75-4E9D-B0A1-7B8B0B97F4E5}" srcOrd="2" destOrd="0" parTransId="{EDF12726-3582-4352-998C-341AED7B6D77}" sibTransId="{BA19FB7B-3296-4346-AD38-A1385E0DD002}"/>
    <dgm:cxn modelId="{FE86297E-3FD7-47FE-AD3D-2B06889470BB}" type="presOf" srcId="{40DB127D-2293-475A-BF60-6EDC7EE0F30B}" destId="{5D8A4BE4-6278-4E8D-B407-70BF7A72AFA6}" srcOrd="0" destOrd="0" presId="urn:microsoft.com/office/officeart/2005/8/layout/lProcess2"/>
    <dgm:cxn modelId="{AA3776CC-CBA4-47CD-823A-3FAF49F26258}" srcId="{122060AE-CFE6-4389-A753-3DE04DE8554D}" destId="{168FD6F0-B4AE-49EF-BF35-4DA9295A94D1}" srcOrd="0" destOrd="0" parTransId="{8E09BF80-F1D1-4BDC-BC76-B9631A7B3E26}" sibTransId="{BCC0771D-F9CD-4DF5-8473-5F60854A71AF}"/>
    <dgm:cxn modelId="{1055A0F8-880C-40FD-A428-BCFB145F1BCB}" type="presOf" srcId="{3B025372-9A75-4E9D-B0A1-7B8B0B97F4E5}" destId="{4139FE84-C2E6-411B-BB6D-B417C4851D97}" srcOrd="0" destOrd="0" presId="urn:microsoft.com/office/officeart/2005/8/layout/lProcess2"/>
    <dgm:cxn modelId="{6FCB99C1-21F8-4C92-92AD-C9EEBAC0052A}" type="presOf" srcId="{40DB127D-2293-475A-BF60-6EDC7EE0F30B}" destId="{454D49D3-D68C-45B2-ABEE-87DC1CD2FF6C}" srcOrd="1" destOrd="0" presId="urn:microsoft.com/office/officeart/2005/8/layout/lProcess2"/>
    <dgm:cxn modelId="{1BA5E74D-5995-4502-B1A6-88D812ECA88D}" type="presOf" srcId="{F9B03677-8C1E-4B98-931F-1A9B6B37803D}" destId="{2DB34FBE-D08E-454E-9960-92B5B70C2132}" srcOrd="0" destOrd="0" presId="urn:microsoft.com/office/officeart/2005/8/layout/lProcess2"/>
    <dgm:cxn modelId="{FEE0EB4D-96E2-4D7D-941A-B60F14BE00B7}" srcId="{122060AE-CFE6-4389-A753-3DE04DE8554D}" destId="{F9B03677-8C1E-4B98-931F-1A9B6B37803D}" srcOrd="2" destOrd="0" parTransId="{07379F7C-EC6A-46BD-A271-AE97BAC3DC1B}" sibTransId="{11536796-E106-4072-9E7E-94811914B76E}"/>
    <dgm:cxn modelId="{3406ABA6-B227-4BDE-82CB-45B46D4A6984}" srcId="{40DB127D-2293-475A-BF60-6EDC7EE0F30B}" destId="{E940328E-1FC4-4528-97E1-0995C175768C}" srcOrd="1" destOrd="0" parTransId="{E1DE1104-08D9-477F-B997-EE8E43634FED}" sibTransId="{CB314656-8AD8-4AE7-9F00-83F1D974CFF4}"/>
    <dgm:cxn modelId="{1B9BB807-C8B8-4F64-8FB5-D91CE3A99AF8}" type="presOf" srcId="{122060AE-CFE6-4389-A753-3DE04DE8554D}" destId="{98350311-3CC4-4215-87D4-649FA105D68E}" srcOrd="1" destOrd="0" presId="urn:microsoft.com/office/officeart/2005/8/layout/lProcess2"/>
    <dgm:cxn modelId="{D8EA8DF1-A14B-4893-852E-0A5D99DA601A}" srcId="{01941F9E-D203-4AAE-A97E-2ADF48D6B988}" destId="{122060AE-CFE6-4389-A753-3DE04DE8554D}" srcOrd="0" destOrd="0" parTransId="{C3ECD2CC-A63F-4F16-B587-93B340366E1C}" sibTransId="{48E77A88-BE05-42C7-935E-8772E8661413}"/>
    <dgm:cxn modelId="{6856CE71-86D7-4F94-9B34-E414AFFC8949}" type="presOf" srcId="{01941F9E-D203-4AAE-A97E-2ADF48D6B988}" destId="{194DEACA-16C9-44F9-83BC-B4C3823119CF}" srcOrd="0" destOrd="0" presId="urn:microsoft.com/office/officeart/2005/8/layout/lProcess2"/>
    <dgm:cxn modelId="{9B4922B8-4C73-4FBF-906E-A12FDBD5FBF8}" type="presOf" srcId="{7D3D8EC3-BF18-42B9-83B7-A2DCA9973DB0}" destId="{B8F9F673-C435-4EB8-B05B-E44C5FF92279}" srcOrd="0" destOrd="0" presId="urn:microsoft.com/office/officeart/2005/8/layout/lProcess2"/>
    <dgm:cxn modelId="{B78479FA-F9BA-4973-8A18-C6E20D074EFF}" type="presOf" srcId="{C832E8B3-DDCE-4F28-86E7-778588792876}" destId="{9F58B1BC-DEA9-4953-AB42-323040BBC3F2}" srcOrd="0" destOrd="0" presId="urn:microsoft.com/office/officeart/2005/8/layout/lProcess2"/>
    <dgm:cxn modelId="{C13FD7FD-D066-42D3-AA1D-7C704AA25745}" type="presOf" srcId="{122060AE-CFE6-4389-A753-3DE04DE8554D}" destId="{E83351E8-3570-4960-B3CD-FD75B6ACA23C}" srcOrd="0" destOrd="0" presId="urn:microsoft.com/office/officeart/2005/8/layout/lProcess2"/>
    <dgm:cxn modelId="{02EADAFC-8423-45C6-99D0-8703887F2F45}" type="presOf" srcId="{3256033E-E2F0-4761-91F9-486144FCB181}" destId="{0B2E16FF-73F5-4871-8B1F-05B6F6EB7BFF}" srcOrd="0" destOrd="0" presId="urn:microsoft.com/office/officeart/2005/8/layout/lProcess2"/>
    <dgm:cxn modelId="{1DC529B9-C423-4C2B-9EE4-A6C8FB5E617E}" type="presOf" srcId="{9D788F31-9CAC-4CA7-8272-BFCA5A410F86}" destId="{E8E5A7D0-D913-49EC-BC75-F9F943CC6C82}" srcOrd="0" destOrd="0" presId="urn:microsoft.com/office/officeart/2005/8/layout/lProcess2"/>
    <dgm:cxn modelId="{0A0E26F4-5D3C-4B0F-8589-1D7B864D8100}" srcId="{122060AE-CFE6-4389-A753-3DE04DE8554D}" destId="{7D3D8EC3-BF18-42B9-83B7-A2DCA9973DB0}" srcOrd="3" destOrd="0" parTransId="{524D3F50-FACE-4265-A58E-0F98D91E9BCB}" sibTransId="{97F4426D-E813-4AE1-87FE-2DF192F0156C}"/>
    <dgm:cxn modelId="{8117D8FC-55D4-4788-A423-4F21A1AADA58}" type="presOf" srcId="{E940328E-1FC4-4528-97E1-0995C175768C}" destId="{52ED898F-5F11-40F7-A866-DAA94BF95923}" srcOrd="0" destOrd="0" presId="urn:microsoft.com/office/officeart/2005/8/layout/lProcess2"/>
    <dgm:cxn modelId="{BB0707BE-5D98-48CC-B530-3A7AD213A213}" srcId="{40DB127D-2293-475A-BF60-6EDC7EE0F30B}" destId="{9D788F31-9CAC-4CA7-8272-BFCA5A410F86}" srcOrd="0" destOrd="0" parTransId="{460EBEDC-1314-4E59-B842-C8497D56A100}" sibTransId="{0AF0FB44-4B6E-4BAD-AA67-E2D9FDD4C6F2}"/>
    <dgm:cxn modelId="{2CCBA861-64F5-476B-9847-ED6EBB744A03}" type="presParOf" srcId="{194DEACA-16C9-44F9-83BC-B4C3823119CF}" destId="{139B7FC1-B082-47A4-BB9E-B2C201482274}" srcOrd="0" destOrd="0" presId="urn:microsoft.com/office/officeart/2005/8/layout/lProcess2"/>
    <dgm:cxn modelId="{99C4F0A5-21C8-416A-862B-EA9D1DB2643A}" type="presParOf" srcId="{139B7FC1-B082-47A4-BB9E-B2C201482274}" destId="{E83351E8-3570-4960-B3CD-FD75B6ACA23C}" srcOrd="0" destOrd="0" presId="urn:microsoft.com/office/officeart/2005/8/layout/lProcess2"/>
    <dgm:cxn modelId="{18847141-5185-4EC3-B53E-2FEE915D91DA}" type="presParOf" srcId="{139B7FC1-B082-47A4-BB9E-B2C201482274}" destId="{98350311-3CC4-4215-87D4-649FA105D68E}" srcOrd="1" destOrd="0" presId="urn:microsoft.com/office/officeart/2005/8/layout/lProcess2"/>
    <dgm:cxn modelId="{CE880ED2-9A75-4344-9948-0CB55FDEBF09}" type="presParOf" srcId="{139B7FC1-B082-47A4-BB9E-B2C201482274}" destId="{13B3AA88-72B1-4D5F-AA1F-29B2148BC959}" srcOrd="2" destOrd="0" presId="urn:microsoft.com/office/officeart/2005/8/layout/lProcess2"/>
    <dgm:cxn modelId="{5A211776-C993-46B0-9647-5C2B401E4177}" type="presParOf" srcId="{13B3AA88-72B1-4D5F-AA1F-29B2148BC959}" destId="{241CDC26-F210-4345-A919-DCD20610EC1C}" srcOrd="0" destOrd="0" presId="urn:microsoft.com/office/officeart/2005/8/layout/lProcess2"/>
    <dgm:cxn modelId="{3D2AA1A0-1B76-4037-A224-4038DDE30399}" type="presParOf" srcId="{241CDC26-F210-4345-A919-DCD20610EC1C}" destId="{248B05DC-76E1-46C9-B546-829D78F308BE}" srcOrd="0" destOrd="0" presId="urn:microsoft.com/office/officeart/2005/8/layout/lProcess2"/>
    <dgm:cxn modelId="{BB4E6ECD-B03E-4835-A136-E2C56699BAA3}" type="presParOf" srcId="{241CDC26-F210-4345-A919-DCD20610EC1C}" destId="{0A18EF6C-F74B-4939-BB00-7E1DF3750A81}" srcOrd="1" destOrd="0" presId="urn:microsoft.com/office/officeart/2005/8/layout/lProcess2"/>
    <dgm:cxn modelId="{AA4BAB38-9610-445A-9EF6-4A7E68F46656}" type="presParOf" srcId="{241CDC26-F210-4345-A919-DCD20610EC1C}" destId="{9F58B1BC-DEA9-4953-AB42-323040BBC3F2}" srcOrd="2" destOrd="0" presId="urn:microsoft.com/office/officeart/2005/8/layout/lProcess2"/>
    <dgm:cxn modelId="{5BFADE6D-D728-49FE-A482-81689A741E44}" type="presParOf" srcId="{241CDC26-F210-4345-A919-DCD20610EC1C}" destId="{56989FC9-1E5B-4971-8218-1B8F2DCCFE47}" srcOrd="3" destOrd="0" presId="urn:microsoft.com/office/officeart/2005/8/layout/lProcess2"/>
    <dgm:cxn modelId="{3CF232DD-48D0-43E4-B595-29D478B0AF46}" type="presParOf" srcId="{241CDC26-F210-4345-A919-DCD20610EC1C}" destId="{2DB34FBE-D08E-454E-9960-92B5B70C2132}" srcOrd="4" destOrd="0" presId="urn:microsoft.com/office/officeart/2005/8/layout/lProcess2"/>
    <dgm:cxn modelId="{53B3748F-FEF7-4A68-8C81-99A4DAAF59A7}" type="presParOf" srcId="{241CDC26-F210-4345-A919-DCD20610EC1C}" destId="{7B791FF2-3E41-4200-B852-A97F2248D631}" srcOrd="5" destOrd="0" presId="urn:microsoft.com/office/officeart/2005/8/layout/lProcess2"/>
    <dgm:cxn modelId="{FD52A83A-69B9-472F-8AAD-36D501263F3E}" type="presParOf" srcId="{241CDC26-F210-4345-A919-DCD20610EC1C}" destId="{B8F9F673-C435-4EB8-B05B-E44C5FF92279}" srcOrd="6" destOrd="0" presId="urn:microsoft.com/office/officeart/2005/8/layout/lProcess2"/>
    <dgm:cxn modelId="{7C508417-2EBE-4DDE-850C-773CFC1C103E}" type="presParOf" srcId="{241CDC26-F210-4345-A919-DCD20610EC1C}" destId="{DEF65486-285F-4B0B-BC2B-E28E6DB681F0}" srcOrd="7" destOrd="0" presId="urn:microsoft.com/office/officeart/2005/8/layout/lProcess2"/>
    <dgm:cxn modelId="{D9476160-A1CA-4072-9FE8-4E94753E419E}" type="presParOf" srcId="{241CDC26-F210-4345-A919-DCD20610EC1C}" destId="{0B2E16FF-73F5-4871-8B1F-05B6F6EB7BFF}" srcOrd="8" destOrd="0" presId="urn:microsoft.com/office/officeart/2005/8/layout/lProcess2"/>
    <dgm:cxn modelId="{97087345-4BB9-4BC4-ACD1-E81D4854DB64}" type="presParOf" srcId="{194DEACA-16C9-44F9-83BC-B4C3823119CF}" destId="{F0CCFA3C-D324-4726-8847-4EEFAC01BF5F}" srcOrd="1" destOrd="0" presId="urn:microsoft.com/office/officeart/2005/8/layout/lProcess2"/>
    <dgm:cxn modelId="{F985A1B3-BF14-4F3F-8B4A-CCFD372F8A40}" type="presParOf" srcId="{194DEACA-16C9-44F9-83BC-B4C3823119CF}" destId="{63AB71C3-4F37-4D77-AD48-4978BC3358C4}" srcOrd="2" destOrd="0" presId="urn:microsoft.com/office/officeart/2005/8/layout/lProcess2"/>
    <dgm:cxn modelId="{1F2A3CAA-521F-41EF-A16E-D8709F6C806C}" type="presParOf" srcId="{63AB71C3-4F37-4D77-AD48-4978BC3358C4}" destId="{5D8A4BE4-6278-4E8D-B407-70BF7A72AFA6}" srcOrd="0" destOrd="0" presId="urn:microsoft.com/office/officeart/2005/8/layout/lProcess2"/>
    <dgm:cxn modelId="{CAAD78C9-BD72-4FE4-85BC-086089720F06}" type="presParOf" srcId="{63AB71C3-4F37-4D77-AD48-4978BC3358C4}" destId="{454D49D3-D68C-45B2-ABEE-87DC1CD2FF6C}" srcOrd="1" destOrd="0" presId="urn:microsoft.com/office/officeart/2005/8/layout/lProcess2"/>
    <dgm:cxn modelId="{CE81913F-7BBD-485A-BC57-DDCC191F42EC}" type="presParOf" srcId="{63AB71C3-4F37-4D77-AD48-4978BC3358C4}" destId="{1A95F0BE-9A98-4FD9-9702-A94425E9761A}" srcOrd="2" destOrd="0" presId="urn:microsoft.com/office/officeart/2005/8/layout/lProcess2"/>
    <dgm:cxn modelId="{02DDDB4D-2004-41D4-9240-47293805801D}" type="presParOf" srcId="{1A95F0BE-9A98-4FD9-9702-A94425E9761A}" destId="{9DB0139B-A59A-4607-9AE0-242C3C63846A}" srcOrd="0" destOrd="0" presId="urn:microsoft.com/office/officeart/2005/8/layout/lProcess2"/>
    <dgm:cxn modelId="{5B4C3E0B-0353-4168-B9C1-56A4B96B7522}" type="presParOf" srcId="{9DB0139B-A59A-4607-9AE0-242C3C63846A}" destId="{E8E5A7D0-D913-49EC-BC75-F9F943CC6C82}" srcOrd="0" destOrd="0" presId="urn:microsoft.com/office/officeart/2005/8/layout/lProcess2"/>
    <dgm:cxn modelId="{49519FEF-8022-4BE1-837F-A7C115824133}" type="presParOf" srcId="{9DB0139B-A59A-4607-9AE0-242C3C63846A}" destId="{EA12AD60-ECE0-485C-BDDC-B348FD29A188}" srcOrd="1" destOrd="0" presId="urn:microsoft.com/office/officeart/2005/8/layout/lProcess2"/>
    <dgm:cxn modelId="{35B2C70A-7D48-4989-98AC-91A1F8F756BB}" type="presParOf" srcId="{9DB0139B-A59A-4607-9AE0-242C3C63846A}" destId="{52ED898F-5F11-40F7-A866-DAA94BF95923}" srcOrd="2" destOrd="0" presId="urn:microsoft.com/office/officeart/2005/8/layout/lProcess2"/>
    <dgm:cxn modelId="{AC23078D-A55F-4131-B501-767A360AA411}" type="presParOf" srcId="{9DB0139B-A59A-4607-9AE0-242C3C63846A}" destId="{6ACE2AAC-6A7F-4F7C-BF58-2C8A721756F8}" srcOrd="3" destOrd="0" presId="urn:microsoft.com/office/officeart/2005/8/layout/lProcess2"/>
    <dgm:cxn modelId="{15CDBF4A-2784-4C37-8521-1578ABBCD8D1}" type="presParOf" srcId="{9DB0139B-A59A-4607-9AE0-242C3C63846A}" destId="{4139FE84-C2E6-411B-BB6D-B417C4851D97}" srcOrd="4" destOrd="0" presId="urn:microsoft.com/office/officeart/2005/8/layout/lProcess2"/>
  </dgm:cxnLst>
  <dgm:bg/>
  <dgm:whole/>
</dgm:dataModel>
</file>

<file path=ppt/diagrams/data3.xml><?xml version="1.0" encoding="utf-8"?>
<dgm:dataModel xmlns:dgm="http://schemas.openxmlformats.org/drawingml/2006/diagram" xmlns:a="http://schemas.openxmlformats.org/drawingml/2006/main">
  <dgm:ptLst>
    <dgm:pt modelId="{01941F9E-D203-4AAE-A97E-2ADF48D6B988}" type="doc">
      <dgm:prSet loTypeId="urn:microsoft.com/office/officeart/2005/8/layout/lProcess2" loCatId="relationship" qsTypeId="urn:microsoft.com/office/officeart/2005/8/quickstyle/simple3" qsCatId="simple" csTypeId="urn:microsoft.com/office/officeart/2005/8/colors/colorful5" csCatId="colorful" phldr="1"/>
      <dgm:spPr/>
      <dgm:t>
        <a:bodyPr/>
        <a:lstStyle/>
        <a:p>
          <a:endParaRPr lang="en-US"/>
        </a:p>
      </dgm:t>
    </dgm:pt>
    <dgm:pt modelId="{122060AE-CFE6-4389-A753-3DE04DE8554D}">
      <dgm:prSet phldrT="[Text]" custT="1"/>
      <dgm:spPr>
        <a:solidFill>
          <a:schemeClr val="bg1"/>
        </a:solidFill>
        <a:ln>
          <a:solidFill>
            <a:schemeClr val="tx1"/>
          </a:solidFill>
        </a:ln>
        <a:effectLst>
          <a:innerShdw blurRad="114300">
            <a:prstClr val="black"/>
          </a:innerShdw>
        </a:effectLst>
      </dgm:spPr>
      <dgm:t>
        <a:bodyPr/>
        <a:lstStyle/>
        <a:p>
          <a:pPr rtl="1"/>
          <a:r>
            <a:rPr kumimoji="0" lang="fa-IR" sz="3600" b="1" i="0" u="none" strike="noStrike" cap="none" normalizeH="0" baseline="0" dirty="0" smtClean="0">
              <a:ln/>
              <a:solidFill>
                <a:srgbClr val="003300"/>
              </a:solidFill>
              <a:effectLst/>
              <a:latin typeface="Arial" pitchFamily="34" charset="0"/>
              <a:cs typeface="+mj-cs"/>
            </a:rPr>
            <a:t> 4. هزينه‌هاي‌ جابجايي‌</a:t>
          </a:r>
          <a:endParaRPr kumimoji="0" lang="en-US" sz="3600" b="1" i="0" u="none" strike="noStrike" cap="none" normalizeH="0" baseline="0" dirty="0" smtClean="0">
            <a:ln/>
            <a:solidFill>
              <a:srgbClr val="003300"/>
            </a:solidFill>
            <a:effectLst/>
            <a:latin typeface="Arial" pitchFamily="34" charset="0"/>
            <a:cs typeface="+mj-cs"/>
          </a:endParaRPr>
        </a:p>
      </dgm:t>
    </dgm:pt>
    <dgm:pt modelId="{C3ECD2CC-A63F-4F16-B587-93B340366E1C}" type="parTrans" cxnId="{D8EA8DF1-A14B-4893-852E-0A5D99DA601A}">
      <dgm:prSet/>
      <dgm:spPr/>
      <dgm:t>
        <a:bodyPr/>
        <a:lstStyle/>
        <a:p>
          <a:endParaRPr lang="en-US"/>
        </a:p>
      </dgm:t>
    </dgm:pt>
    <dgm:pt modelId="{48E77A88-BE05-42C7-935E-8772E8661413}" type="sibTrans" cxnId="{D8EA8DF1-A14B-4893-852E-0A5D99DA601A}">
      <dgm:prSet/>
      <dgm:spPr/>
      <dgm:t>
        <a:bodyPr/>
        <a:lstStyle/>
        <a:p>
          <a:endParaRPr lang="en-US"/>
        </a:p>
      </dgm:t>
    </dgm:pt>
    <dgm:pt modelId="{168FD6F0-B4AE-49EF-BF35-4DA9295A94D1}">
      <dgm:prSet phldrT="[Text]" custT="1"/>
      <dgm:spPr/>
      <dgm:t>
        <a:bodyPr/>
        <a:lstStyle/>
        <a:p>
          <a:pPr algn="justLow" rtl="1"/>
          <a:r>
            <a:rPr lang="ar-SA" sz="2400" b="1" dirty="0" smtClean="0">
              <a:latin typeface="Arial" pitchFamily="34" charset="0"/>
              <a:ea typeface="Times New Roman" pitchFamily="18" charset="0"/>
              <a:cs typeface="+mn-cs"/>
            </a:rPr>
            <a:t>الف‌) مسافرت‌</a:t>
          </a:r>
          <a:endParaRPr lang="en-US" sz="2400" b="1" dirty="0">
            <a:cs typeface="+mn-cs"/>
          </a:endParaRPr>
        </a:p>
      </dgm:t>
    </dgm:pt>
    <dgm:pt modelId="{8E09BF80-F1D1-4BDC-BC76-B9631A7B3E26}" type="parTrans" cxnId="{AA3776CC-CBA4-47CD-823A-3FAF49F26258}">
      <dgm:prSet/>
      <dgm:spPr/>
      <dgm:t>
        <a:bodyPr/>
        <a:lstStyle/>
        <a:p>
          <a:endParaRPr lang="en-US"/>
        </a:p>
      </dgm:t>
    </dgm:pt>
    <dgm:pt modelId="{BCC0771D-F9CD-4DF5-8473-5F60854A71AF}" type="sibTrans" cxnId="{AA3776CC-CBA4-47CD-823A-3FAF49F26258}">
      <dgm:prSet/>
      <dgm:spPr/>
      <dgm:t>
        <a:bodyPr/>
        <a:lstStyle/>
        <a:p>
          <a:endParaRPr lang="en-US"/>
        </a:p>
      </dgm:t>
    </dgm:pt>
    <dgm:pt modelId="{C832E8B3-DDCE-4F28-86E7-778588792876}">
      <dgm:prSet phldrT="[Text]" custT="1"/>
      <dgm:spPr/>
      <dgm:t>
        <a:bodyPr/>
        <a:lstStyle/>
        <a:p>
          <a:pPr algn="justLow" rtl="1"/>
          <a:r>
            <a:rPr lang="ar-SA" sz="2400" b="1" dirty="0" smtClean="0">
              <a:latin typeface="Arial" pitchFamily="34" charset="0"/>
              <a:ea typeface="Times New Roman" pitchFamily="18" charset="0"/>
              <a:cs typeface="+mn-cs"/>
            </a:rPr>
            <a:t>ب‌) مأموريت‌هاي‌ اداري‌</a:t>
          </a:r>
          <a:endParaRPr lang="en-US" sz="2400" b="1" dirty="0">
            <a:cs typeface="+mn-cs"/>
          </a:endParaRPr>
        </a:p>
      </dgm:t>
    </dgm:pt>
    <dgm:pt modelId="{5EB342FA-55EA-4739-B327-132138B5E873}" type="parTrans" cxnId="{28530DF9-CA84-4AE1-9325-76DF23E10800}">
      <dgm:prSet/>
      <dgm:spPr/>
      <dgm:t>
        <a:bodyPr/>
        <a:lstStyle/>
        <a:p>
          <a:endParaRPr lang="en-US"/>
        </a:p>
      </dgm:t>
    </dgm:pt>
    <dgm:pt modelId="{E34F7D4A-74A2-4C85-BAAC-144D2843D9BC}" type="sibTrans" cxnId="{28530DF9-CA84-4AE1-9325-76DF23E10800}">
      <dgm:prSet/>
      <dgm:spPr/>
      <dgm:t>
        <a:bodyPr/>
        <a:lstStyle/>
        <a:p>
          <a:endParaRPr lang="en-US"/>
        </a:p>
      </dgm:t>
    </dgm:pt>
    <dgm:pt modelId="{40DB127D-2293-475A-BF60-6EDC7EE0F30B}">
      <dgm:prSet phldrT="[Text]" custT="1"/>
      <dgm:spPr>
        <a:solidFill>
          <a:schemeClr val="bg1"/>
        </a:solidFill>
        <a:ln>
          <a:solidFill>
            <a:schemeClr val="tx1"/>
          </a:solidFill>
        </a:ln>
        <a:effectLst>
          <a:innerShdw blurRad="114300">
            <a:prstClr val="black"/>
          </a:innerShdw>
        </a:effectLst>
      </dgm:spPr>
      <dgm:t>
        <a:bodyPr/>
        <a:lstStyle/>
        <a:p>
          <a:r>
            <a:rPr kumimoji="0" lang="fa-IR" sz="3600" b="1" i="0" u="none" strike="noStrike" cap="none" normalizeH="0" baseline="0" dirty="0" smtClean="0">
              <a:ln/>
              <a:solidFill>
                <a:srgbClr val="003300"/>
              </a:solidFill>
              <a:effectLst/>
              <a:latin typeface="Arial" pitchFamily="34" charset="0"/>
              <a:cs typeface="+mj-cs"/>
            </a:rPr>
            <a:t> 3. هزينه‌هاي‌ آموزشي‌</a:t>
          </a:r>
          <a:endParaRPr kumimoji="0" lang="en-US" sz="3600" b="1" i="0" u="none" strike="noStrike" cap="none" normalizeH="0" baseline="0" dirty="0" smtClean="0">
            <a:ln/>
            <a:solidFill>
              <a:srgbClr val="003300"/>
            </a:solidFill>
            <a:effectLst/>
            <a:latin typeface="Arial" pitchFamily="34" charset="0"/>
            <a:cs typeface="+mj-cs"/>
          </a:endParaRPr>
        </a:p>
      </dgm:t>
    </dgm:pt>
    <dgm:pt modelId="{3E1D4231-D173-4223-B90C-30ED429D6AE4}" type="parTrans" cxnId="{2D70F539-F06A-47F7-97D5-2DA6B5789E9A}">
      <dgm:prSet/>
      <dgm:spPr/>
      <dgm:t>
        <a:bodyPr/>
        <a:lstStyle/>
        <a:p>
          <a:endParaRPr lang="en-US"/>
        </a:p>
      </dgm:t>
    </dgm:pt>
    <dgm:pt modelId="{09804490-E0CE-40FE-8B68-4514953F630A}" type="sibTrans" cxnId="{2D70F539-F06A-47F7-97D5-2DA6B5789E9A}">
      <dgm:prSet/>
      <dgm:spPr/>
      <dgm:t>
        <a:bodyPr/>
        <a:lstStyle/>
        <a:p>
          <a:endParaRPr lang="en-US"/>
        </a:p>
      </dgm:t>
    </dgm:pt>
    <dgm:pt modelId="{9D788F31-9CAC-4CA7-8272-BFCA5A410F86}">
      <dgm:prSet phldrT="[Text]" custT="1"/>
      <dgm:spPr/>
      <dgm:t>
        <a:bodyPr/>
        <a:lstStyle/>
        <a:p>
          <a:pPr algn="justLow" rtl="1"/>
          <a:r>
            <a:rPr lang="ar-SA" sz="2400" b="1" dirty="0" smtClean="0">
              <a:latin typeface="Arial" pitchFamily="34" charset="0"/>
              <a:ea typeface="Times New Roman" pitchFamily="18" charset="0"/>
              <a:cs typeface="+mn-cs"/>
            </a:rPr>
            <a:t>الف‌) هزينه‌هاي‌ آموزش‌ دهندگان‌ و آموزش‌ ديده‌ها.</a:t>
          </a:r>
          <a:endParaRPr lang="en-US" sz="2400" b="1" dirty="0">
            <a:cs typeface="+mn-cs"/>
          </a:endParaRPr>
        </a:p>
      </dgm:t>
    </dgm:pt>
    <dgm:pt modelId="{460EBEDC-1314-4E59-B842-C8497D56A100}" type="parTrans" cxnId="{BB0707BE-5D98-48CC-B530-3A7AD213A213}">
      <dgm:prSet/>
      <dgm:spPr/>
      <dgm:t>
        <a:bodyPr/>
        <a:lstStyle/>
        <a:p>
          <a:endParaRPr lang="en-US"/>
        </a:p>
      </dgm:t>
    </dgm:pt>
    <dgm:pt modelId="{0AF0FB44-4B6E-4BAD-AA67-E2D9FDD4C6F2}" type="sibTrans" cxnId="{BB0707BE-5D98-48CC-B530-3A7AD213A213}">
      <dgm:prSet/>
      <dgm:spPr/>
      <dgm:t>
        <a:bodyPr/>
        <a:lstStyle/>
        <a:p>
          <a:endParaRPr lang="en-US"/>
        </a:p>
      </dgm:t>
    </dgm:pt>
    <dgm:pt modelId="{E940328E-1FC4-4528-97E1-0995C175768C}">
      <dgm:prSet phldrT="[Text]" custT="1"/>
      <dgm:spPr/>
      <dgm:t>
        <a:bodyPr/>
        <a:lstStyle/>
        <a:p>
          <a:pPr algn="justLow" rtl="1"/>
          <a:r>
            <a:rPr lang="ar-SA" sz="2400" b="1" dirty="0" smtClean="0">
              <a:latin typeface="Arial" pitchFamily="34" charset="0"/>
              <a:ea typeface="Times New Roman" pitchFamily="18" charset="0"/>
              <a:cs typeface="+mn-cs"/>
            </a:rPr>
            <a:t>ب‌) تدارك‌ برنامه‌هاي‌ آموزشي‌</a:t>
          </a:r>
          <a:endParaRPr lang="en-US" sz="2400" b="1" dirty="0">
            <a:cs typeface="+mn-cs"/>
          </a:endParaRPr>
        </a:p>
      </dgm:t>
    </dgm:pt>
    <dgm:pt modelId="{E1DE1104-08D9-477F-B997-EE8E43634FED}" type="parTrans" cxnId="{3406ABA6-B227-4BDE-82CB-45B46D4A6984}">
      <dgm:prSet/>
      <dgm:spPr/>
      <dgm:t>
        <a:bodyPr/>
        <a:lstStyle/>
        <a:p>
          <a:endParaRPr lang="en-US"/>
        </a:p>
      </dgm:t>
    </dgm:pt>
    <dgm:pt modelId="{CB314656-8AD8-4AE7-9F00-83F1D974CFF4}" type="sibTrans" cxnId="{3406ABA6-B227-4BDE-82CB-45B46D4A6984}">
      <dgm:prSet/>
      <dgm:spPr/>
      <dgm:t>
        <a:bodyPr/>
        <a:lstStyle/>
        <a:p>
          <a:endParaRPr lang="en-US"/>
        </a:p>
      </dgm:t>
    </dgm:pt>
    <dgm:pt modelId="{3B025372-9A75-4E9D-B0A1-7B8B0B97F4E5}">
      <dgm:prSet phldrT="[Text]" custT="1"/>
      <dgm:spPr/>
      <dgm:t>
        <a:bodyPr/>
        <a:lstStyle/>
        <a:p>
          <a:pPr algn="justLow" rtl="1"/>
          <a:r>
            <a:rPr lang="ar-SA" sz="2400" b="1" dirty="0" smtClean="0">
              <a:latin typeface="Arial" pitchFamily="34" charset="0"/>
              <a:ea typeface="Times New Roman" pitchFamily="18" charset="0"/>
              <a:cs typeface="+mn-cs"/>
            </a:rPr>
            <a:t>ج‌) كارايي‌ كمتر آموزش‌ ديده‌ها تا زماني‌ كه‌ كاملاً آموزش‌ ببينند.</a:t>
          </a:r>
          <a:endParaRPr lang="en-US" sz="2400" b="1" dirty="0">
            <a:cs typeface="+mn-cs"/>
          </a:endParaRPr>
        </a:p>
      </dgm:t>
    </dgm:pt>
    <dgm:pt modelId="{EDF12726-3582-4352-998C-341AED7B6D77}" type="parTrans" cxnId="{B4FE5A6A-7AB5-4931-87DA-FD9281E116E4}">
      <dgm:prSet/>
      <dgm:spPr/>
      <dgm:t>
        <a:bodyPr/>
        <a:lstStyle/>
        <a:p>
          <a:endParaRPr lang="en-US"/>
        </a:p>
      </dgm:t>
    </dgm:pt>
    <dgm:pt modelId="{BA19FB7B-3296-4346-AD38-A1385E0DD002}" type="sibTrans" cxnId="{B4FE5A6A-7AB5-4931-87DA-FD9281E116E4}">
      <dgm:prSet/>
      <dgm:spPr/>
      <dgm:t>
        <a:bodyPr/>
        <a:lstStyle/>
        <a:p>
          <a:endParaRPr lang="en-US"/>
        </a:p>
      </dgm:t>
    </dgm:pt>
    <dgm:pt modelId="{F9B03677-8C1E-4B98-931F-1A9B6B37803D}">
      <dgm:prSet phldrT="[Text]" custT="1"/>
      <dgm:spPr/>
      <dgm:t>
        <a:bodyPr/>
        <a:lstStyle/>
        <a:p>
          <a:pPr algn="justLow" rtl="1"/>
          <a:r>
            <a:rPr lang="ar-SA" sz="2400" b="1" dirty="0" smtClean="0">
              <a:latin typeface="Arial" pitchFamily="34" charset="0"/>
              <a:ea typeface="Times New Roman" pitchFamily="18" charset="0"/>
              <a:cs typeface="+mn-cs"/>
            </a:rPr>
            <a:t>ج‌) مأموريت‌هاي‌ آموزشي‌</a:t>
          </a:r>
          <a:endParaRPr lang="en-US" sz="2400" b="1" dirty="0">
            <a:cs typeface="+mn-cs"/>
          </a:endParaRPr>
        </a:p>
      </dgm:t>
    </dgm:pt>
    <dgm:pt modelId="{07379F7C-EC6A-46BD-A271-AE97BAC3DC1B}" type="parTrans" cxnId="{FEE0EB4D-96E2-4D7D-941A-B60F14BE00B7}">
      <dgm:prSet/>
      <dgm:spPr/>
      <dgm:t>
        <a:bodyPr/>
        <a:lstStyle/>
        <a:p>
          <a:endParaRPr lang="en-US"/>
        </a:p>
      </dgm:t>
    </dgm:pt>
    <dgm:pt modelId="{11536796-E106-4072-9E7E-94811914B76E}" type="sibTrans" cxnId="{FEE0EB4D-96E2-4D7D-941A-B60F14BE00B7}">
      <dgm:prSet/>
      <dgm:spPr/>
      <dgm:t>
        <a:bodyPr/>
        <a:lstStyle/>
        <a:p>
          <a:endParaRPr lang="en-US"/>
        </a:p>
      </dgm:t>
    </dgm:pt>
    <dgm:pt modelId="{194DEACA-16C9-44F9-83BC-B4C3823119CF}" type="pres">
      <dgm:prSet presAssocID="{01941F9E-D203-4AAE-A97E-2ADF48D6B988}" presName="theList" presStyleCnt="0">
        <dgm:presLayoutVars>
          <dgm:dir/>
          <dgm:animLvl val="lvl"/>
          <dgm:resizeHandles val="exact"/>
        </dgm:presLayoutVars>
      </dgm:prSet>
      <dgm:spPr/>
      <dgm:t>
        <a:bodyPr/>
        <a:lstStyle/>
        <a:p>
          <a:endParaRPr lang="en-US"/>
        </a:p>
      </dgm:t>
    </dgm:pt>
    <dgm:pt modelId="{139B7FC1-B082-47A4-BB9E-B2C201482274}" type="pres">
      <dgm:prSet presAssocID="{122060AE-CFE6-4389-A753-3DE04DE8554D}" presName="compNode" presStyleCnt="0"/>
      <dgm:spPr/>
    </dgm:pt>
    <dgm:pt modelId="{E83351E8-3570-4960-B3CD-FD75B6ACA23C}" type="pres">
      <dgm:prSet presAssocID="{122060AE-CFE6-4389-A753-3DE04DE8554D}" presName="aNode" presStyleLbl="bgShp" presStyleIdx="0" presStyleCnt="2"/>
      <dgm:spPr/>
      <dgm:t>
        <a:bodyPr/>
        <a:lstStyle/>
        <a:p>
          <a:endParaRPr lang="en-US"/>
        </a:p>
      </dgm:t>
    </dgm:pt>
    <dgm:pt modelId="{98350311-3CC4-4215-87D4-649FA105D68E}" type="pres">
      <dgm:prSet presAssocID="{122060AE-CFE6-4389-A753-3DE04DE8554D}" presName="textNode" presStyleLbl="bgShp" presStyleIdx="0" presStyleCnt="2"/>
      <dgm:spPr/>
      <dgm:t>
        <a:bodyPr/>
        <a:lstStyle/>
        <a:p>
          <a:endParaRPr lang="en-US"/>
        </a:p>
      </dgm:t>
    </dgm:pt>
    <dgm:pt modelId="{13B3AA88-72B1-4D5F-AA1F-29B2148BC959}" type="pres">
      <dgm:prSet presAssocID="{122060AE-CFE6-4389-A753-3DE04DE8554D}" presName="compChildNode" presStyleCnt="0"/>
      <dgm:spPr/>
    </dgm:pt>
    <dgm:pt modelId="{241CDC26-F210-4345-A919-DCD20610EC1C}" type="pres">
      <dgm:prSet presAssocID="{122060AE-CFE6-4389-A753-3DE04DE8554D}" presName="theInnerList" presStyleCnt="0"/>
      <dgm:spPr/>
    </dgm:pt>
    <dgm:pt modelId="{248B05DC-76E1-46C9-B546-829D78F308BE}" type="pres">
      <dgm:prSet presAssocID="{168FD6F0-B4AE-49EF-BF35-4DA9295A94D1}" presName="childNode" presStyleLbl="node1" presStyleIdx="0" presStyleCnt="6" custScaleX="117623">
        <dgm:presLayoutVars>
          <dgm:bulletEnabled val="1"/>
        </dgm:presLayoutVars>
      </dgm:prSet>
      <dgm:spPr/>
      <dgm:t>
        <a:bodyPr/>
        <a:lstStyle/>
        <a:p>
          <a:endParaRPr lang="en-US"/>
        </a:p>
      </dgm:t>
    </dgm:pt>
    <dgm:pt modelId="{0A18EF6C-F74B-4939-BB00-7E1DF3750A81}" type="pres">
      <dgm:prSet presAssocID="{168FD6F0-B4AE-49EF-BF35-4DA9295A94D1}" presName="aSpace2" presStyleCnt="0"/>
      <dgm:spPr/>
    </dgm:pt>
    <dgm:pt modelId="{9F58B1BC-DEA9-4953-AB42-323040BBC3F2}" type="pres">
      <dgm:prSet presAssocID="{C832E8B3-DDCE-4F28-86E7-778588792876}" presName="childNode" presStyleLbl="node1" presStyleIdx="1" presStyleCnt="6" custScaleX="117623">
        <dgm:presLayoutVars>
          <dgm:bulletEnabled val="1"/>
        </dgm:presLayoutVars>
      </dgm:prSet>
      <dgm:spPr/>
      <dgm:t>
        <a:bodyPr/>
        <a:lstStyle/>
        <a:p>
          <a:endParaRPr lang="en-US"/>
        </a:p>
      </dgm:t>
    </dgm:pt>
    <dgm:pt modelId="{56989FC9-1E5B-4971-8218-1B8F2DCCFE47}" type="pres">
      <dgm:prSet presAssocID="{C832E8B3-DDCE-4F28-86E7-778588792876}" presName="aSpace2" presStyleCnt="0"/>
      <dgm:spPr/>
    </dgm:pt>
    <dgm:pt modelId="{2DB34FBE-D08E-454E-9960-92B5B70C2132}" type="pres">
      <dgm:prSet presAssocID="{F9B03677-8C1E-4B98-931F-1A9B6B37803D}" presName="childNode" presStyleLbl="node1" presStyleIdx="2" presStyleCnt="6" custScaleX="117623">
        <dgm:presLayoutVars>
          <dgm:bulletEnabled val="1"/>
        </dgm:presLayoutVars>
      </dgm:prSet>
      <dgm:spPr/>
      <dgm:t>
        <a:bodyPr/>
        <a:lstStyle/>
        <a:p>
          <a:endParaRPr lang="en-US"/>
        </a:p>
      </dgm:t>
    </dgm:pt>
    <dgm:pt modelId="{F0CCFA3C-D324-4726-8847-4EEFAC01BF5F}" type="pres">
      <dgm:prSet presAssocID="{122060AE-CFE6-4389-A753-3DE04DE8554D}" presName="aSpace" presStyleCnt="0"/>
      <dgm:spPr/>
    </dgm:pt>
    <dgm:pt modelId="{63AB71C3-4F37-4D77-AD48-4978BC3358C4}" type="pres">
      <dgm:prSet presAssocID="{40DB127D-2293-475A-BF60-6EDC7EE0F30B}" presName="compNode" presStyleCnt="0"/>
      <dgm:spPr/>
    </dgm:pt>
    <dgm:pt modelId="{5D8A4BE4-6278-4E8D-B407-70BF7A72AFA6}" type="pres">
      <dgm:prSet presAssocID="{40DB127D-2293-475A-BF60-6EDC7EE0F30B}" presName="aNode" presStyleLbl="bgShp" presStyleIdx="1" presStyleCnt="2"/>
      <dgm:spPr/>
      <dgm:t>
        <a:bodyPr/>
        <a:lstStyle/>
        <a:p>
          <a:endParaRPr lang="en-US"/>
        </a:p>
      </dgm:t>
    </dgm:pt>
    <dgm:pt modelId="{454D49D3-D68C-45B2-ABEE-87DC1CD2FF6C}" type="pres">
      <dgm:prSet presAssocID="{40DB127D-2293-475A-BF60-6EDC7EE0F30B}" presName="textNode" presStyleLbl="bgShp" presStyleIdx="1" presStyleCnt="2"/>
      <dgm:spPr/>
      <dgm:t>
        <a:bodyPr/>
        <a:lstStyle/>
        <a:p>
          <a:endParaRPr lang="en-US"/>
        </a:p>
      </dgm:t>
    </dgm:pt>
    <dgm:pt modelId="{1A95F0BE-9A98-4FD9-9702-A94425E9761A}" type="pres">
      <dgm:prSet presAssocID="{40DB127D-2293-475A-BF60-6EDC7EE0F30B}" presName="compChildNode" presStyleCnt="0"/>
      <dgm:spPr/>
    </dgm:pt>
    <dgm:pt modelId="{9DB0139B-A59A-4607-9AE0-242C3C63846A}" type="pres">
      <dgm:prSet presAssocID="{40DB127D-2293-475A-BF60-6EDC7EE0F30B}" presName="theInnerList" presStyleCnt="0"/>
      <dgm:spPr/>
    </dgm:pt>
    <dgm:pt modelId="{E8E5A7D0-D913-49EC-BC75-F9F943CC6C82}" type="pres">
      <dgm:prSet presAssocID="{9D788F31-9CAC-4CA7-8272-BFCA5A410F86}" presName="childNode" presStyleLbl="node1" presStyleIdx="3" presStyleCnt="6" custScaleX="117623">
        <dgm:presLayoutVars>
          <dgm:bulletEnabled val="1"/>
        </dgm:presLayoutVars>
      </dgm:prSet>
      <dgm:spPr/>
      <dgm:t>
        <a:bodyPr/>
        <a:lstStyle/>
        <a:p>
          <a:endParaRPr lang="en-US"/>
        </a:p>
      </dgm:t>
    </dgm:pt>
    <dgm:pt modelId="{EA12AD60-ECE0-485C-BDDC-B348FD29A188}" type="pres">
      <dgm:prSet presAssocID="{9D788F31-9CAC-4CA7-8272-BFCA5A410F86}" presName="aSpace2" presStyleCnt="0"/>
      <dgm:spPr/>
    </dgm:pt>
    <dgm:pt modelId="{52ED898F-5F11-40F7-A866-DAA94BF95923}" type="pres">
      <dgm:prSet presAssocID="{E940328E-1FC4-4528-97E1-0995C175768C}" presName="childNode" presStyleLbl="node1" presStyleIdx="4" presStyleCnt="6" custScaleX="117623">
        <dgm:presLayoutVars>
          <dgm:bulletEnabled val="1"/>
        </dgm:presLayoutVars>
      </dgm:prSet>
      <dgm:spPr/>
      <dgm:t>
        <a:bodyPr/>
        <a:lstStyle/>
        <a:p>
          <a:endParaRPr lang="en-US"/>
        </a:p>
      </dgm:t>
    </dgm:pt>
    <dgm:pt modelId="{6ACE2AAC-6A7F-4F7C-BF58-2C8A721756F8}" type="pres">
      <dgm:prSet presAssocID="{E940328E-1FC4-4528-97E1-0995C175768C}" presName="aSpace2" presStyleCnt="0"/>
      <dgm:spPr/>
    </dgm:pt>
    <dgm:pt modelId="{4139FE84-C2E6-411B-BB6D-B417C4851D97}" type="pres">
      <dgm:prSet presAssocID="{3B025372-9A75-4E9D-B0A1-7B8B0B97F4E5}" presName="childNode" presStyleLbl="node1" presStyleIdx="5" presStyleCnt="6" custScaleX="117623">
        <dgm:presLayoutVars>
          <dgm:bulletEnabled val="1"/>
        </dgm:presLayoutVars>
      </dgm:prSet>
      <dgm:spPr/>
      <dgm:t>
        <a:bodyPr/>
        <a:lstStyle/>
        <a:p>
          <a:endParaRPr lang="en-US"/>
        </a:p>
      </dgm:t>
    </dgm:pt>
  </dgm:ptLst>
  <dgm:cxnLst>
    <dgm:cxn modelId="{4F29BC8C-994B-45C9-83DB-E68230F11597}" type="presOf" srcId="{9D788F31-9CAC-4CA7-8272-BFCA5A410F86}" destId="{E8E5A7D0-D913-49EC-BC75-F9F943CC6C82}" srcOrd="0" destOrd="0" presId="urn:microsoft.com/office/officeart/2005/8/layout/lProcess2"/>
    <dgm:cxn modelId="{1A412848-5ECA-4A17-8443-66C3D0034464}" type="presOf" srcId="{40DB127D-2293-475A-BF60-6EDC7EE0F30B}" destId="{5D8A4BE4-6278-4E8D-B407-70BF7A72AFA6}" srcOrd="0" destOrd="0" presId="urn:microsoft.com/office/officeart/2005/8/layout/lProcess2"/>
    <dgm:cxn modelId="{AA3776CC-CBA4-47CD-823A-3FAF49F26258}" srcId="{122060AE-CFE6-4389-A753-3DE04DE8554D}" destId="{168FD6F0-B4AE-49EF-BF35-4DA9295A94D1}" srcOrd="0" destOrd="0" parTransId="{8E09BF80-F1D1-4BDC-BC76-B9631A7B3E26}" sibTransId="{BCC0771D-F9CD-4DF5-8473-5F60854A71AF}"/>
    <dgm:cxn modelId="{D8EA8DF1-A14B-4893-852E-0A5D99DA601A}" srcId="{01941F9E-D203-4AAE-A97E-2ADF48D6B988}" destId="{122060AE-CFE6-4389-A753-3DE04DE8554D}" srcOrd="0" destOrd="0" parTransId="{C3ECD2CC-A63F-4F16-B587-93B340366E1C}" sibTransId="{48E77A88-BE05-42C7-935E-8772E8661413}"/>
    <dgm:cxn modelId="{28530DF9-CA84-4AE1-9325-76DF23E10800}" srcId="{122060AE-CFE6-4389-A753-3DE04DE8554D}" destId="{C832E8B3-DDCE-4F28-86E7-778588792876}" srcOrd="1" destOrd="0" parTransId="{5EB342FA-55EA-4739-B327-132138B5E873}" sibTransId="{E34F7D4A-74A2-4C85-BAAC-144D2843D9BC}"/>
    <dgm:cxn modelId="{B0698E4D-7C31-4A9A-9C3A-608E5C8B8598}" type="presOf" srcId="{E940328E-1FC4-4528-97E1-0995C175768C}" destId="{52ED898F-5F11-40F7-A866-DAA94BF95923}" srcOrd="0" destOrd="0" presId="urn:microsoft.com/office/officeart/2005/8/layout/lProcess2"/>
    <dgm:cxn modelId="{B4FE5A6A-7AB5-4931-87DA-FD9281E116E4}" srcId="{40DB127D-2293-475A-BF60-6EDC7EE0F30B}" destId="{3B025372-9A75-4E9D-B0A1-7B8B0B97F4E5}" srcOrd="2" destOrd="0" parTransId="{EDF12726-3582-4352-998C-341AED7B6D77}" sibTransId="{BA19FB7B-3296-4346-AD38-A1385E0DD002}"/>
    <dgm:cxn modelId="{BB0707BE-5D98-48CC-B530-3A7AD213A213}" srcId="{40DB127D-2293-475A-BF60-6EDC7EE0F30B}" destId="{9D788F31-9CAC-4CA7-8272-BFCA5A410F86}" srcOrd="0" destOrd="0" parTransId="{460EBEDC-1314-4E59-B842-C8497D56A100}" sibTransId="{0AF0FB44-4B6E-4BAD-AA67-E2D9FDD4C6F2}"/>
    <dgm:cxn modelId="{AD87AD14-5E77-49A9-8AAF-1DD08CDD46F6}" type="presOf" srcId="{168FD6F0-B4AE-49EF-BF35-4DA9295A94D1}" destId="{248B05DC-76E1-46C9-B546-829D78F308BE}" srcOrd="0" destOrd="0" presId="urn:microsoft.com/office/officeart/2005/8/layout/lProcess2"/>
    <dgm:cxn modelId="{DB76AC0B-9B13-4D2C-B078-8E6136076E55}" type="presOf" srcId="{F9B03677-8C1E-4B98-931F-1A9B6B37803D}" destId="{2DB34FBE-D08E-454E-9960-92B5B70C2132}" srcOrd="0" destOrd="0" presId="urn:microsoft.com/office/officeart/2005/8/layout/lProcess2"/>
    <dgm:cxn modelId="{73A145A9-FFA5-4832-9FCF-1BE6BA4B2938}" type="presOf" srcId="{122060AE-CFE6-4389-A753-3DE04DE8554D}" destId="{98350311-3CC4-4215-87D4-649FA105D68E}" srcOrd="1" destOrd="0" presId="urn:microsoft.com/office/officeart/2005/8/layout/lProcess2"/>
    <dgm:cxn modelId="{FC4BC8BC-B2AB-4024-8840-242DE3BADFB7}" type="presOf" srcId="{3B025372-9A75-4E9D-B0A1-7B8B0B97F4E5}" destId="{4139FE84-C2E6-411B-BB6D-B417C4851D97}" srcOrd="0" destOrd="0" presId="urn:microsoft.com/office/officeart/2005/8/layout/lProcess2"/>
    <dgm:cxn modelId="{471E0B03-D31B-4A1B-BF04-C7AB2F836277}" type="presOf" srcId="{40DB127D-2293-475A-BF60-6EDC7EE0F30B}" destId="{454D49D3-D68C-45B2-ABEE-87DC1CD2FF6C}" srcOrd="1" destOrd="0" presId="urn:microsoft.com/office/officeart/2005/8/layout/lProcess2"/>
    <dgm:cxn modelId="{FEE0EB4D-96E2-4D7D-941A-B60F14BE00B7}" srcId="{122060AE-CFE6-4389-A753-3DE04DE8554D}" destId="{F9B03677-8C1E-4B98-931F-1A9B6B37803D}" srcOrd="2" destOrd="0" parTransId="{07379F7C-EC6A-46BD-A271-AE97BAC3DC1B}" sibTransId="{11536796-E106-4072-9E7E-94811914B76E}"/>
    <dgm:cxn modelId="{3406ABA6-B227-4BDE-82CB-45B46D4A6984}" srcId="{40DB127D-2293-475A-BF60-6EDC7EE0F30B}" destId="{E940328E-1FC4-4528-97E1-0995C175768C}" srcOrd="1" destOrd="0" parTransId="{E1DE1104-08D9-477F-B997-EE8E43634FED}" sibTransId="{CB314656-8AD8-4AE7-9F00-83F1D974CFF4}"/>
    <dgm:cxn modelId="{56C7664F-80D1-4EFB-AC4D-30A943E0F1EB}" type="presOf" srcId="{122060AE-CFE6-4389-A753-3DE04DE8554D}" destId="{E83351E8-3570-4960-B3CD-FD75B6ACA23C}" srcOrd="0" destOrd="0" presId="urn:microsoft.com/office/officeart/2005/8/layout/lProcess2"/>
    <dgm:cxn modelId="{27628797-2158-4C56-B0EB-A0D4056CA949}" type="presOf" srcId="{01941F9E-D203-4AAE-A97E-2ADF48D6B988}" destId="{194DEACA-16C9-44F9-83BC-B4C3823119CF}" srcOrd="0" destOrd="0" presId="urn:microsoft.com/office/officeart/2005/8/layout/lProcess2"/>
    <dgm:cxn modelId="{2D70F539-F06A-47F7-97D5-2DA6B5789E9A}" srcId="{01941F9E-D203-4AAE-A97E-2ADF48D6B988}" destId="{40DB127D-2293-475A-BF60-6EDC7EE0F30B}" srcOrd="1" destOrd="0" parTransId="{3E1D4231-D173-4223-B90C-30ED429D6AE4}" sibTransId="{09804490-E0CE-40FE-8B68-4514953F630A}"/>
    <dgm:cxn modelId="{CAA7C51E-CD7E-415B-A2FA-19FB977A1D88}" type="presOf" srcId="{C832E8B3-DDCE-4F28-86E7-778588792876}" destId="{9F58B1BC-DEA9-4953-AB42-323040BBC3F2}" srcOrd="0" destOrd="0" presId="urn:microsoft.com/office/officeart/2005/8/layout/lProcess2"/>
    <dgm:cxn modelId="{6C3A4780-4B07-43A8-B005-0FD9AECE1454}" type="presParOf" srcId="{194DEACA-16C9-44F9-83BC-B4C3823119CF}" destId="{139B7FC1-B082-47A4-BB9E-B2C201482274}" srcOrd="0" destOrd="0" presId="urn:microsoft.com/office/officeart/2005/8/layout/lProcess2"/>
    <dgm:cxn modelId="{FEFC4617-201C-4FAA-B08C-AAC45AA49E69}" type="presParOf" srcId="{139B7FC1-B082-47A4-BB9E-B2C201482274}" destId="{E83351E8-3570-4960-B3CD-FD75B6ACA23C}" srcOrd="0" destOrd="0" presId="urn:microsoft.com/office/officeart/2005/8/layout/lProcess2"/>
    <dgm:cxn modelId="{8B496398-35C7-489D-8D9F-EA5C751F7FB5}" type="presParOf" srcId="{139B7FC1-B082-47A4-BB9E-B2C201482274}" destId="{98350311-3CC4-4215-87D4-649FA105D68E}" srcOrd="1" destOrd="0" presId="urn:microsoft.com/office/officeart/2005/8/layout/lProcess2"/>
    <dgm:cxn modelId="{57062405-3D2E-49A9-9DB2-DA6B59909E37}" type="presParOf" srcId="{139B7FC1-B082-47A4-BB9E-B2C201482274}" destId="{13B3AA88-72B1-4D5F-AA1F-29B2148BC959}" srcOrd="2" destOrd="0" presId="urn:microsoft.com/office/officeart/2005/8/layout/lProcess2"/>
    <dgm:cxn modelId="{3BF03A5D-F8E1-4064-B076-AB1E2B4C1DC2}" type="presParOf" srcId="{13B3AA88-72B1-4D5F-AA1F-29B2148BC959}" destId="{241CDC26-F210-4345-A919-DCD20610EC1C}" srcOrd="0" destOrd="0" presId="urn:microsoft.com/office/officeart/2005/8/layout/lProcess2"/>
    <dgm:cxn modelId="{B87D1B78-6E77-48FB-93C3-3B509FDEBF9A}" type="presParOf" srcId="{241CDC26-F210-4345-A919-DCD20610EC1C}" destId="{248B05DC-76E1-46C9-B546-829D78F308BE}" srcOrd="0" destOrd="0" presId="urn:microsoft.com/office/officeart/2005/8/layout/lProcess2"/>
    <dgm:cxn modelId="{0C1DC23A-BFC3-45DF-ADEB-34160802DD03}" type="presParOf" srcId="{241CDC26-F210-4345-A919-DCD20610EC1C}" destId="{0A18EF6C-F74B-4939-BB00-7E1DF3750A81}" srcOrd="1" destOrd="0" presId="urn:microsoft.com/office/officeart/2005/8/layout/lProcess2"/>
    <dgm:cxn modelId="{D1E6DD9D-2004-4DF7-AE5A-1C41588F2CD8}" type="presParOf" srcId="{241CDC26-F210-4345-A919-DCD20610EC1C}" destId="{9F58B1BC-DEA9-4953-AB42-323040BBC3F2}" srcOrd="2" destOrd="0" presId="urn:microsoft.com/office/officeart/2005/8/layout/lProcess2"/>
    <dgm:cxn modelId="{E1EA5F91-48F6-4FF6-99DC-122E68306039}" type="presParOf" srcId="{241CDC26-F210-4345-A919-DCD20610EC1C}" destId="{56989FC9-1E5B-4971-8218-1B8F2DCCFE47}" srcOrd="3" destOrd="0" presId="urn:microsoft.com/office/officeart/2005/8/layout/lProcess2"/>
    <dgm:cxn modelId="{A9BF0A5D-2647-4070-B391-0943D955510A}" type="presParOf" srcId="{241CDC26-F210-4345-A919-DCD20610EC1C}" destId="{2DB34FBE-D08E-454E-9960-92B5B70C2132}" srcOrd="4" destOrd="0" presId="urn:microsoft.com/office/officeart/2005/8/layout/lProcess2"/>
    <dgm:cxn modelId="{E3A2A011-51A3-4B63-BC5E-633C89A0AA75}" type="presParOf" srcId="{194DEACA-16C9-44F9-83BC-B4C3823119CF}" destId="{F0CCFA3C-D324-4726-8847-4EEFAC01BF5F}" srcOrd="1" destOrd="0" presId="urn:microsoft.com/office/officeart/2005/8/layout/lProcess2"/>
    <dgm:cxn modelId="{C899BE04-D2FE-4B63-A694-EC3498A5C7F3}" type="presParOf" srcId="{194DEACA-16C9-44F9-83BC-B4C3823119CF}" destId="{63AB71C3-4F37-4D77-AD48-4978BC3358C4}" srcOrd="2" destOrd="0" presId="urn:microsoft.com/office/officeart/2005/8/layout/lProcess2"/>
    <dgm:cxn modelId="{CBE04C56-7285-4597-9732-423BE99B48B7}" type="presParOf" srcId="{63AB71C3-4F37-4D77-AD48-4978BC3358C4}" destId="{5D8A4BE4-6278-4E8D-B407-70BF7A72AFA6}" srcOrd="0" destOrd="0" presId="urn:microsoft.com/office/officeart/2005/8/layout/lProcess2"/>
    <dgm:cxn modelId="{999EBFA6-CA32-4421-943A-DF491D597C69}" type="presParOf" srcId="{63AB71C3-4F37-4D77-AD48-4978BC3358C4}" destId="{454D49D3-D68C-45B2-ABEE-87DC1CD2FF6C}" srcOrd="1" destOrd="0" presId="urn:microsoft.com/office/officeart/2005/8/layout/lProcess2"/>
    <dgm:cxn modelId="{E2E382EE-CB9F-4E12-B8B3-F55D98672679}" type="presParOf" srcId="{63AB71C3-4F37-4D77-AD48-4978BC3358C4}" destId="{1A95F0BE-9A98-4FD9-9702-A94425E9761A}" srcOrd="2" destOrd="0" presId="urn:microsoft.com/office/officeart/2005/8/layout/lProcess2"/>
    <dgm:cxn modelId="{EE87410F-3BDD-49D8-8E5E-A15029998F46}" type="presParOf" srcId="{1A95F0BE-9A98-4FD9-9702-A94425E9761A}" destId="{9DB0139B-A59A-4607-9AE0-242C3C63846A}" srcOrd="0" destOrd="0" presId="urn:microsoft.com/office/officeart/2005/8/layout/lProcess2"/>
    <dgm:cxn modelId="{28A7D6BC-56AF-4033-A9C8-4BBA678A6858}" type="presParOf" srcId="{9DB0139B-A59A-4607-9AE0-242C3C63846A}" destId="{E8E5A7D0-D913-49EC-BC75-F9F943CC6C82}" srcOrd="0" destOrd="0" presId="urn:microsoft.com/office/officeart/2005/8/layout/lProcess2"/>
    <dgm:cxn modelId="{24AE66A4-91B4-4448-B2D3-7D5318F80CE2}" type="presParOf" srcId="{9DB0139B-A59A-4607-9AE0-242C3C63846A}" destId="{EA12AD60-ECE0-485C-BDDC-B348FD29A188}" srcOrd="1" destOrd="0" presId="urn:microsoft.com/office/officeart/2005/8/layout/lProcess2"/>
    <dgm:cxn modelId="{B9434670-739A-41B2-8370-FBB401D19538}" type="presParOf" srcId="{9DB0139B-A59A-4607-9AE0-242C3C63846A}" destId="{52ED898F-5F11-40F7-A866-DAA94BF95923}" srcOrd="2" destOrd="0" presId="urn:microsoft.com/office/officeart/2005/8/layout/lProcess2"/>
    <dgm:cxn modelId="{6E1F006D-B5E5-48F3-8EED-08ED15109C52}" type="presParOf" srcId="{9DB0139B-A59A-4607-9AE0-242C3C63846A}" destId="{6ACE2AAC-6A7F-4F7C-BF58-2C8A721756F8}" srcOrd="3" destOrd="0" presId="urn:microsoft.com/office/officeart/2005/8/layout/lProcess2"/>
    <dgm:cxn modelId="{EF13806C-2427-47D3-80F3-39997943745F}" type="presParOf" srcId="{9DB0139B-A59A-4607-9AE0-242C3C63846A}" destId="{4139FE84-C2E6-411B-BB6D-B417C4851D97}" srcOrd="4" destOrd="0" presId="urn:microsoft.com/office/officeart/2005/8/layout/lProcess2"/>
  </dgm:cxnLst>
  <dgm:bg/>
  <dgm:whole/>
</dgm:dataModel>
</file>

<file path=ppt/diagrams/data4.xml><?xml version="1.0" encoding="utf-8"?>
<dgm:dataModel xmlns:dgm="http://schemas.openxmlformats.org/drawingml/2006/diagram" xmlns:a="http://schemas.openxmlformats.org/drawingml/2006/main">
  <dgm:ptLst>
    <dgm:pt modelId="{01941F9E-D203-4AAE-A97E-2ADF48D6B988}" type="doc">
      <dgm:prSet loTypeId="urn:microsoft.com/office/officeart/2005/8/layout/lProcess2" loCatId="relationship" qsTypeId="urn:microsoft.com/office/officeart/2005/8/quickstyle/simple3" qsCatId="simple" csTypeId="urn:microsoft.com/office/officeart/2005/8/colors/colorful5" csCatId="colorful" phldr="1"/>
      <dgm:spPr/>
      <dgm:t>
        <a:bodyPr/>
        <a:lstStyle/>
        <a:p>
          <a:endParaRPr lang="en-US"/>
        </a:p>
      </dgm:t>
    </dgm:pt>
    <dgm:pt modelId="{122060AE-CFE6-4389-A753-3DE04DE8554D}">
      <dgm:prSet phldrT="[Text]" custT="1"/>
      <dgm:spPr>
        <a:solidFill>
          <a:schemeClr val="bg1"/>
        </a:solidFill>
        <a:ln>
          <a:solidFill>
            <a:schemeClr val="tx1"/>
          </a:solidFill>
        </a:ln>
        <a:effectLst>
          <a:innerShdw blurRad="114300">
            <a:prstClr val="black"/>
          </a:innerShdw>
        </a:effectLst>
      </dgm:spPr>
      <dgm:t>
        <a:bodyPr/>
        <a:lstStyle/>
        <a:p>
          <a:pPr rtl="1"/>
          <a:r>
            <a:rPr kumimoji="0" lang="fa-IR" sz="2800" b="1" i="0" u="none" strike="noStrike" cap="none" normalizeH="0" baseline="0" dirty="0" smtClean="0">
              <a:ln/>
              <a:solidFill>
                <a:srgbClr val="003300"/>
              </a:solidFill>
              <a:effectLst/>
              <a:latin typeface="Arial" pitchFamily="34" charset="0"/>
              <a:cs typeface="+mj-cs"/>
            </a:rPr>
            <a:t> 6. هزينه‌هاي‌ حمايتي‌ و پشتيباني‌</a:t>
          </a:r>
          <a:endParaRPr kumimoji="0" lang="en-US" sz="2800" b="1" i="0" u="none" strike="noStrike" cap="none" normalizeH="0" baseline="0" dirty="0" smtClean="0">
            <a:ln/>
            <a:solidFill>
              <a:srgbClr val="003300"/>
            </a:solidFill>
            <a:effectLst/>
            <a:latin typeface="Arial" pitchFamily="34" charset="0"/>
            <a:cs typeface="+mj-cs"/>
          </a:endParaRPr>
        </a:p>
      </dgm:t>
    </dgm:pt>
    <dgm:pt modelId="{C3ECD2CC-A63F-4F16-B587-93B340366E1C}" type="parTrans" cxnId="{D8EA8DF1-A14B-4893-852E-0A5D99DA601A}">
      <dgm:prSet/>
      <dgm:spPr/>
      <dgm:t>
        <a:bodyPr/>
        <a:lstStyle/>
        <a:p>
          <a:endParaRPr lang="en-US"/>
        </a:p>
      </dgm:t>
    </dgm:pt>
    <dgm:pt modelId="{48E77A88-BE05-42C7-935E-8772E8661413}" type="sibTrans" cxnId="{D8EA8DF1-A14B-4893-852E-0A5D99DA601A}">
      <dgm:prSet/>
      <dgm:spPr/>
      <dgm:t>
        <a:bodyPr/>
        <a:lstStyle/>
        <a:p>
          <a:endParaRPr lang="en-US"/>
        </a:p>
      </dgm:t>
    </dgm:pt>
    <dgm:pt modelId="{168FD6F0-B4AE-49EF-BF35-4DA9295A94D1}">
      <dgm:prSet phldrT="[Text]" custT="1"/>
      <dgm:spPr/>
      <dgm:t>
        <a:bodyPr/>
        <a:lstStyle/>
        <a:p>
          <a:pPr algn="justLow" rtl="1"/>
          <a:r>
            <a:rPr lang="ar-SA" sz="1800" b="1" dirty="0" smtClean="0">
              <a:latin typeface="Arial" pitchFamily="34" charset="0"/>
              <a:ea typeface="Times New Roman" pitchFamily="18" charset="0"/>
              <a:cs typeface="+mn-cs"/>
            </a:rPr>
            <a:t>الف‌) مزاياي‌ اضافي‌ غيرمستقيم‌: تسهيلات‌ اجتماعي‌ و ورزشي‌، پزشكي‌، رفاهي‌، رستوران‌، فروشگاه‌، مجلات‌ خانوادگي‌ و كتابخانه‌ها.</a:t>
          </a:r>
          <a:endParaRPr lang="en-US" sz="1800" b="1" dirty="0">
            <a:cs typeface="+mn-cs"/>
          </a:endParaRPr>
        </a:p>
      </dgm:t>
    </dgm:pt>
    <dgm:pt modelId="{8E09BF80-F1D1-4BDC-BC76-B9631A7B3E26}" type="parTrans" cxnId="{AA3776CC-CBA4-47CD-823A-3FAF49F26258}">
      <dgm:prSet/>
      <dgm:spPr/>
      <dgm:t>
        <a:bodyPr/>
        <a:lstStyle/>
        <a:p>
          <a:endParaRPr lang="en-US"/>
        </a:p>
      </dgm:t>
    </dgm:pt>
    <dgm:pt modelId="{BCC0771D-F9CD-4DF5-8473-5F60854A71AF}" type="sibTrans" cxnId="{AA3776CC-CBA4-47CD-823A-3FAF49F26258}">
      <dgm:prSet/>
      <dgm:spPr/>
      <dgm:t>
        <a:bodyPr/>
        <a:lstStyle/>
        <a:p>
          <a:endParaRPr lang="en-US"/>
        </a:p>
      </dgm:t>
    </dgm:pt>
    <dgm:pt modelId="{C832E8B3-DDCE-4F28-86E7-778588792876}">
      <dgm:prSet phldrT="[Text]" custT="1"/>
      <dgm:spPr/>
      <dgm:t>
        <a:bodyPr/>
        <a:lstStyle/>
        <a:p>
          <a:pPr algn="justLow" rtl="1"/>
          <a:r>
            <a:rPr lang="ar-SA" sz="2000" b="1" dirty="0" smtClean="0">
              <a:latin typeface="Arial" pitchFamily="34" charset="0"/>
              <a:ea typeface="Times New Roman" pitchFamily="18" charset="0"/>
              <a:cs typeface="+mn-cs"/>
            </a:rPr>
            <a:t>ب‌) پاداش‌هاي‌ بلندمدت‌ خدمتي‌</a:t>
          </a:r>
          <a:endParaRPr lang="en-US" sz="2000" b="1" dirty="0">
            <a:cs typeface="+mn-cs"/>
          </a:endParaRPr>
        </a:p>
      </dgm:t>
    </dgm:pt>
    <dgm:pt modelId="{5EB342FA-55EA-4739-B327-132138B5E873}" type="parTrans" cxnId="{28530DF9-CA84-4AE1-9325-76DF23E10800}">
      <dgm:prSet/>
      <dgm:spPr/>
      <dgm:t>
        <a:bodyPr/>
        <a:lstStyle/>
        <a:p>
          <a:endParaRPr lang="en-US"/>
        </a:p>
      </dgm:t>
    </dgm:pt>
    <dgm:pt modelId="{E34F7D4A-74A2-4C85-BAAC-144D2843D9BC}" type="sibTrans" cxnId="{28530DF9-CA84-4AE1-9325-76DF23E10800}">
      <dgm:prSet/>
      <dgm:spPr/>
      <dgm:t>
        <a:bodyPr/>
        <a:lstStyle/>
        <a:p>
          <a:endParaRPr lang="en-US"/>
        </a:p>
      </dgm:t>
    </dgm:pt>
    <dgm:pt modelId="{40DB127D-2293-475A-BF60-6EDC7EE0F30B}">
      <dgm:prSet phldrT="[Text]" custT="1"/>
      <dgm:spPr>
        <a:solidFill>
          <a:schemeClr val="bg1"/>
        </a:solidFill>
        <a:ln>
          <a:solidFill>
            <a:schemeClr val="tx1"/>
          </a:solidFill>
        </a:ln>
        <a:effectLst>
          <a:innerShdw blurRad="114300">
            <a:prstClr val="black"/>
          </a:innerShdw>
        </a:effectLst>
      </dgm:spPr>
      <dgm:t>
        <a:bodyPr/>
        <a:lstStyle/>
        <a:p>
          <a:r>
            <a:rPr kumimoji="0" lang="fa-IR" sz="3200" b="1" i="0" u="none" strike="noStrike" cap="none" normalizeH="0" baseline="0" dirty="0" smtClean="0">
              <a:ln/>
              <a:solidFill>
                <a:srgbClr val="003300"/>
              </a:solidFill>
              <a:effectLst/>
              <a:latin typeface="Arial" pitchFamily="34" charset="0"/>
              <a:cs typeface="+mj-cs"/>
            </a:rPr>
            <a:t>5. هزينه‌هاي‌ ترك‌ خدمت‌</a:t>
          </a:r>
          <a:endParaRPr kumimoji="0" lang="en-US" sz="3200" b="1" i="0" u="none" strike="noStrike" cap="none" normalizeH="0" baseline="0" dirty="0" smtClean="0">
            <a:ln/>
            <a:solidFill>
              <a:srgbClr val="003300"/>
            </a:solidFill>
            <a:effectLst/>
            <a:latin typeface="Arial" pitchFamily="34" charset="0"/>
            <a:cs typeface="+mj-cs"/>
          </a:endParaRPr>
        </a:p>
      </dgm:t>
    </dgm:pt>
    <dgm:pt modelId="{3E1D4231-D173-4223-B90C-30ED429D6AE4}" type="parTrans" cxnId="{2D70F539-F06A-47F7-97D5-2DA6B5789E9A}">
      <dgm:prSet/>
      <dgm:spPr/>
      <dgm:t>
        <a:bodyPr/>
        <a:lstStyle/>
        <a:p>
          <a:endParaRPr lang="en-US"/>
        </a:p>
      </dgm:t>
    </dgm:pt>
    <dgm:pt modelId="{09804490-E0CE-40FE-8B68-4514953F630A}" type="sibTrans" cxnId="{2D70F539-F06A-47F7-97D5-2DA6B5789E9A}">
      <dgm:prSet/>
      <dgm:spPr/>
      <dgm:t>
        <a:bodyPr/>
        <a:lstStyle/>
        <a:p>
          <a:endParaRPr lang="en-US"/>
        </a:p>
      </dgm:t>
    </dgm:pt>
    <dgm:pt modelId="{9D788F31-9CAC-4CA7-8272-BFCA5A410F86}">
      <dgm:prSet phldrT="[Text]" custT="1"/>
      <dgm:spPr/>
      <dgm:t>
        <a:bodyPr/>
        <a:lstStyle/>
        <a:p>
          <a:pPr algn="justLow" rtl="1"/>
          <a:r>
            <a:rPr lang="ar-SA" sz="2000" b="1" dirty="0" smtClean="0">
              <a:latin typeface="Arial" pitchFamily="34" charset="0"/>
              <a:ea typeface="Times New Roman" pitchFamily="18" charset="0"/>
              <a:cs typeface="+mn-cs"/>
            </a:rPr>
            <a:t>الف‌) زيان‌ توليد مابين‌ ترك‌ خدمت‌ و جابجايي‌</a:t>
          </a:r>
          <a:endParaRPr lang="en-US" sz="2000" b="1" dirty="0">
            <a:cs typeface="+mn-cs"/>
          </a:endParaRPr>
        </a:p>
      </dgm:t>
    </dgm:pt>
    <dgm:pt modelId="{460EBEDC-1314-4E59-B842-C8497D56A100}" type="parTrans" cxnId="{BB0707BE-5D98-48CC-B530-3A7AD213A213}">
      <dgm:prSet/>
      <dgm:spPr/>
      <dgm:t>
        <a:bodyPr/>
        <a:lstStyle/>
        <a:p>
          <a:endParaRPr lang="en-US"/>
        </a:p>
      </dgm:t>
    </dgm:pt>
    <dgm:pt modelId="{0AF0FB44-4B6E-4BAD-AA67-E2D9FDD4C6F2}" type="sibTrans" cxnId="{BB0707BE-5D98-48CC-B530-3A7AD213A213}">
      <dgm:prSet/>
      <dgm:spPr/>
      <dgm:t>
        <a:bodyPr/>
        <a:lstStyle/>
        <a:p>
          <a:endParaRPr lang="en-US"/>
        </a:p>
      </dgm:t>
    </dgm:pt>
    <dgm:pt modelId="{E940328E-1FC4-4528-97E1-0995C175768C}">
      <dgm:prSet phldrT="[Text]" custT="1"/>
      <dgm:spPr/>
      <dgm:t>
        <a:bodyPr/>
        <a:lstStyle/>
        <a:p>
          <a:pPr algn="justLow" rtl="1"/>
          <a:r>
            <a:rPr lang="ar-SA" sz="2000" b="1" dirty="0" smtClean="0">
              <a:latin typeface="Arial" pitchFamily="34" charset="0"/>
              <a:ea typeface="Times New Roman" pitchFamily="18" charset="0"/>
              <a:cs typeface="+mn-cs"/>
            </a:rPr>
            <a:t>ب‌) پرداخت‌هاي‌ مازاد قانوني‌ و تخفيف‌هاي‌ كمتر.</a:t>
          </a:r>
          <a:endParaRPr lang="en-US" sz="2000" b="1" dirty="0">
            <a:cs typeface="+mn-cs"/>
          </a:endParaRPr>
        </a:p>
      </dgm:t>
    </dgm:pt>
    <dgm:pt modelId="{E1DE1104-08D9-477F-B997-EE8E43634FED}" type="parTrans" cxnId="{3406ABA6-B227-4BDE-82CB-45B46D4A6984}">
      <dgm:prSet/>
      <dgm:spPr/>
      <dgm:t>
        <a:bodyPr/>
        <a:lstStyle/>
        <a:p>
          <a:endParaRPr lang="en-US"/>
        </a:p>
      </dgm:t>
    </dgm:pt>
    <dgm:pt modelId="{CB314656-8AD8-4AE7-9F00-83F1D974CFF4}" type="sibTrans" cxnId="{3406ABA6-B227-4BDE-82CB-45B46D4A6984}">
      <dgm:prSet/>
      <dgm:spPr/>
      <dgm:t>
        <a:bodyPr/>
        <a:lstStyle/>
        <a:p>
          <a:endParaRPr lang="en-US"/>
        </a:p>
      </dgm:t>
    </dgm:pt>
    <dgm:pt modelId="{3B025372-9A75-4E9D-B0A1-7B8B0B97F4E5}">
      <dgm:prSet phldrT="[Text]" custT="1"/>
      <dgm:spPr/>
      <dgm:t>
        <a:bodyPr/>
        <a:lstStyle/>
        <a:p>
          <a:pPr algn="justLow" rtl="1"/>
          <a:r>
            <a:rPr lang="ar-SA" sz="2000" b="1" dirty="0" smtClean="0">
              <a:latin typeface="Arial" pitchFamily="34" charset="0"/>
              <a:ea typeface="Times New Roman" pitchFamily="18" charset="0"/>
              <a:cs typeface="+mn-cs"/>
            </a:rPr>
            <a:t>ج‌) كارايي‌ كمتر آموزش‌ ديده‌ها تا زماني‌ كه‌ كاملاً آموزش‌ ببينند.</a:t>
          </a:r>
          <a:endParaRPr lang="en-US" sz="2000" b="1" dirty="0">
            <a:cs typeface="+mn-cs"/>
          </a:endParaRPr>
        </a:p>
      </dgm:t>
    </dgm:pt>
    <dgm:pt modelId="{EDF12726-3582-4352-998C-341AED7B6D77}" type="parTrans" cxnId="{B4FE5A6A-7AB5-4931-87DA-FD9281E116E4}">
      <dgm:prSet/>
      <dgm:spPr/>
      <dgm:t>
        <a:bodyPr/>
        <a:lstStyle/>
        <a:p>
          <a:endParaRPr lang="en-US"/>
        </a:p>
      </dgm:t>
    </dgm:pt>
    <dgm:pt modelId="{BA19FB7B-3296-4346-AD38-A1385E0DD002}" type="sibTrans" cxnId="{B4FE5A6A-7AB5-4931-87DA-FD9281E116E4}">
      <dgm:prSet/>
      <dgm:spPr/>
      <dgm:t>
        <a:bodyPr/>
        <a:lstStyle/>
        <a:p>
          <a:endParaRPr lang="en-US"/>
        </a:p>
      </dgm:t>
    </dgm:pt>
    <dgm:pt modelId="{F9B03677-8C1E-4B98-931F-1A9B6B37803D}">
      <dgm:prSet phldrT="[Text]" custT="1"/>
      <dgm:spPr/>
      <dgm:t>
        <a:bodyPr/>
        <a:lstStyle/>
        <a:p>
          <a:pPr algn="justLow" rtl="1"/>
          <a:r>
            <a:rPr lang="ar-SA" sz="2000" b="1" dirty="0" smtClean="0">
              <a:latin typeface="Arial" pitchFamily="34" charset="0"/>
              <a:ea typeface="Times New Roman" pitchFamily="18" charset="0"/>
              <a:cs typeface="+mn-cs"/>
            </a:rPr>
            <a:t>د) طرح‌هاي‌ پيشنهادي‌</a:t>
          </a:r>
          <a:endParaRPr lang="en-US" sz="2000" b="1" dirty="0">
            <a:cs typeface="+mn-cs"/>
          </a:endParaRPr>
        </a:p>
      </dgm:t>
    </dgm:pt>
    <dgm:pt modelId="{07379F7C-EC6A-46BD-A271-AE97BAC3DC1B}" type="parTrans" cxnId="{FEE0EB4D-96E2-4D7D-941A-B60F14BE00B7}">
      <dgm:prSet/>
      <dgm:spPr/>
      <dgm:t>
        <a:bodyPr/>
        <a:lstStyle/>
        <a:p>
          <a:endParaRPr lang="en-US"/>
        </a:p>
      </dgm:t>
    </dgm:pt>
    <dgm:pt modelId="{11536796-E106-4072-9E7E-94811914B76E}" type="sibTrans" cxnId="{FEE0EB4D-96E2-4D7D-941A-B60F14BE00B7}">
      <dgm:prSet/>
      <dgm:spPr/>
      <dgm:t>
        <a:bodyPr/>
        <a:lstStyle/>
        <a:p>
          <a:endParaRPr lang="en-US"/>
        </a:p>
      </dgm:t>
    </dgm:pt>
    <dgm:pt modelId="{AFB32EB7-BF1E-4931-9B6D-56F0C321DFF2}">
      <dgm:prSet phldrT="[Text]" custT="1"/>
      <dgm:spPr/>
      <dgm:t>
        <a:bodyPr/>
        <a:lstStyle/>
        <a:p>
          <a:pPr algn="justLow" rtl="1"/>
          <a:r>
            <a:rPr lang="ar-SA" sz="2000" b="1" dirty="0" smtClean="0">
              <a:latin typeface="Arial" pitchFamily="34" charset="0"/>
              <a:ea typeface="Times New Roman" pitchFamily="18" charset="0"/>
              <a:cs typeface="+mn-cs"/>
            </a:rPr>
            <a:t>و) پاركينگ‌ ماشين‌</a:t>
          </a:r>
          <a:endParaRPr lang="en-US" sz="2000" b="1" dirty="0">
            <a:cs typeface="+mn-cs"/>
          </a:endParaRPr>
        </a:p>
      </dgm:t>
    </dgm:pt>
    <dgm:pt modelId="{921089A6-CF1F-47EF-842A-78302C1A3EF6}" type="parTrans" cxnId="{BD505237-334E-4D9E-9C85-1C33039F4809}">
      <dgm:prSet/>
      <dgm:spPr/>
      <dgm:t>
        <a:bodyPr/>
        <a:lstStyle/>
        <a:p>
          <a:endParaRPr lang="en-US"/>
        </a:p>
      </dgm:t>
    </dgm:pt>
    <dgm:pt modelId="{8B63CC0E-8931-4295-910D-34AD5506F55F}" type="sibTrans" cxnId="{BD505237-334E-4D9E-9C85-1C33039F4809}">
      <dgm:prSet/>
      <dgm:spPr/>
      <dgm:t>
        <a:bodyPr/>
        <a:lstStyle/>
        <a:p>
          <a:endParaRPr lang="en-US"/>
        </a:p>
      </dgm:t>
    </dgm:pt>
    <dgm:pt modelId="{A75A6DC0-CB79-4496-A01B-19D3E3013342}">
      <dgm:prSet phldrT="[Text]" custT="1"/>
      <dgm:spPr/>
      <dgm:t>
        <a:bodyPr/>
        <a:lstStyle/>
        <a:p>
          <a:pPr algn="justLow" rtl="1"/>
          <a:r>
            <a:rPr lang="ar-SA" sz="2000" b="1" dirty="0" smtClean="0">
              <a:latin typeface="Arial" pitchFamily="34" charset="0"/>
              <a:ea typeface="Times New Roman" pitchFamily="18" charset="0"/>
              <a:cs typeface="+mn-cs"/>
            </a:rPr>
            <a:t>ه) تسهيلات‌ پيشنهادي‌</a:t>
          </a:r>
          <a:endParaRPr lang="en-US" sz="2000" b="1" dirty="0">
            <a:cs typeface="+mn-cs"/>
          </a:endParaRPr>
        </a:p>
      </dgm:t>
    </dgm:pt>
    <dgm:pt modelId="{C307BCAC-8D67-4E4C-AFE0-CB7E85D05C71}" type="parTrans" cxnId="{E85E5C44-24B7-4628-A233-EAB6EF820BA1}">
      <dgm:prSet/>
      <dgm:spPr/>
      <dgm:t>
        <a:bodyPr/>
        <a:lstStyle/>
        <a:p>
          <a:endParaRPr lang="en-US"/>
        </a:p>
      </dgm:t>
    </dgm:pt>
    <dgm:pt modelId="{1D5289E3-EF11-4B87-B9B2-6B99CF1B4BB0}" type="sibTrans" cxnId="{E85E5C44-24B7-4628-A233-EAB6EF820BA1}">
      <dgm:prSet/>
      <dgm:spPr/>
      <dgm:t>
        <a:bodyPr/>
        <a:lstStyle/>
        <a:p>
          <a:endParaRPr lang="en-US"/>
        </a:p>
      </dgm:t>
    </dgm:pt>
    <dgm:pt modelId="{194DEACA-16C9-44F9-83BC-B4C3823119CF}" type="pres">
      <dgm:prSet presAssocID="{01941F9E-D203-4AAE-A97E-2ADF48D6B988}" presName="theList" presStyleCnt="0">
        <dgm:presLayoutVars>
          <dgm:dir/>
          <dgm:animLvl val="lvl"/>
          <dgm:resizeHandles val="exact"/>
        </dgm:presLayoutVars>
      </dgm:prSet>
      <dgm:spPr/>
      <dgm:t>
        <a:bodyPr/>
        <a:lstStyle/>
        <a:p>
          <a:endParaRPr lang="en-US"/>
        </a:p>
      </dgm:t>
    </dgm:pt>
    <dgm:pt modelId="{139B7FC1-B082-47A4-BB9E-B2C201482274}" type="pres">
      <dgm:prSet presAssocID="{122060AE-CFE6-4389-A753-3DE04DE8554D}" presName="compNode" presStyleCnt="0"/>
      <dgm:spPr/>
    </dgm:pt>
    <dgm:pt modelId="{E83351E8-3570-4960-B3CD-FD75B6ACA23C}" type="pres">
      <dgm:prSet presAssocID="{122060AE-CFE6-4389-A753-3DE04DE8554D}" presName="aNode" presStyleLbl="bgShp" presStyleIdx="0" presStyleCnt="2"/>
      <dgm:spPr/>
      <dgm:t>
        <a:bodyPr/>
        <a:lstStyle/>
        <a:p>
          <a:endParaRPr lang="en-US"/>
        </a:p>
      </dgm:t>
    </dgm:pt>
    <dgm:pt modelId="{98350311-3CC4-4215-87D4-649FA105D68E}" type="pres">
      <dgm:prSet presAssocID="{122060AE-CFE6-4389-A753-3DE04DE8554D}" presName="textNode" presStyleLbl="bgShp" presStyleIdx="0" presStyleCnt="2"/>
      <dgm:spPr/>
      <dgm:t>
        <a:bodyPr/>
        <a:lstStyle/>
        <a:p>
          <a:endParaRPr lang="en-US"/>
        </a:p>
      </dgm:t>
    </dgm:pt>
    <dgm:pt modelId="{13B3AA88-72B1-4D5F-AA1F-29B2148BC959}" type="pres">
      <dgm:prSet presAssocID="{122060AE-CFE6-4389-A753-3DE04DE8554D}" presName="compChildNode" presStyleCnt="0"/>
      <dgm:spPr/>
    </dgm:pt>
    <dgm:pt modelId="{241CDC26-F210-4345-A919-DCD20610EC1C}" type="pres">
      <dgm:prSet presAssocID="{122060AE-CFE6-4389-A753-3DE04DE8554D}" presName="theInnerList" presStyleCnt="0"/>
      <dgm:spPr/>
    </dgm:pt>
    <dgm:pt modelId="{248B05DC-76E1-46C9-B546-829D78F308BE}" type="pres">
      <dgm:prSet presAssocID="{168FD6F0-B4AE-49EF-BF35-4DA9295A94D1}" presName="childNode" presStyleLbl="node1" presStyleIdx="0" presStyleCnt="8" custScaleX="117623" custScaleY="287030">
        <dgm:presLayoutVars>
          <dgm:bulletEnabled val="1"/>
        </dgm:presLayoutVars>
      </dgm:prSet>
      <dgm:spPr/>
      <dgm:t>
        <a:bodyPr/>
        <a:lstStyle/>
        <a:p>
          <a:endParaRPr lang="en-US"/>
        </a:p>
      </dgm:t>
    </dgm:pt>
    <dgm:pt modelId="{0A18EF6C-F74B-4939-BB00-7E1DF3750A81}" type="pres">
      <dgm:prSet presAssocID="{168FD6F0-B4AE-49EF-BF35-4DA9295A94D1}" presName="aSpace2" presStyleCnt="0"/>
      <dgm:spPr/>
    </dgm:pt>
    <dgm:pt modelId="{9F58B1BC-DEA9-4953-AB42-323040BBC3F2}" type="pres">
      <dgm:prSet presAssocID="{C832E8B3-DDCE-4F28-86E7-778588792876}" presName="childNode" presStyleLbl="node1" presStyleIdx="1" presStyleCnt="8" custScaleX="117623">
        <dgm:presLayoutVars>
          <dgm:bulletEnabled val="1"/>
        </dgm:presLayoutVars>
      </dgm:prSet>
      <dgm:spPr/>
      <dgm:t>
        <a:bodyPr/>
        <a:lstStyle/>
        <a:p>
          <a:endParaRPr lang="en-US"/>
        </a:p>
      </dgm:t>
    </dgm:pt>
    <dgm:pt modelId="{56989FC9-1E5B-4971-8218-1B8F2DCCFE47}" type="pres">
      <dgm:prSet presAssocID="{C832E8B3-DDCE-4F28-86E7-778588792876}" presName="aSpace2" presStyleCnt="0"/>
      <dgm:spPr/>
    </dgm:pt>
    <dgm:pt modelId="{2DB34FBE-D08E-454E-9960-92B5B70C2132}" type="pres">
      <dgm:prSet presAssocID="{F9B03677-8C1E-4B98-931F-1A9B6B37803D}" presName="childNode" presStyleLbl="node1" presStyleIdx="2" presStyleCnt="8" custScaleX="117623">
        <dgm:presLayoutVars>
          <dgm:bulletEnabled val="1"/>
        </dgm:presLayoutVars>
      </dgm:prSet>
      <dgm:spPr/>
      <dgm:t>
        <a:bodyPr/>
        <a:lstStyle/>
        <a:p>
          <a:endParaRPr lang="en-US"/>
        </a:p>
      </dgm:t>
    </dgm:pt>
    <dgm:pt modelId="{7B791FF2-3E41-4200-B852-A97F2248D631}" type="pres">
      <dgm:prSet presAssocID="{F9B03677-8C1E-4B98-931F-1A9B6B37803D}" presName="aSpace2" presStyleCnt="0"/>
      <dgm:spPr/>
    </dgm:pt>
    <dgm:pt modelId="{D099582F-E281-4BDC-A93B-CEA6D9E0C6FA}" type="pres">
      <dgm:prSet presAssocID="{A75A6DC0-CB79-4496-A01B-19D3E3013342}" presName="childNode" presStyleLbl="node1" presStyleIdx="3" presStyleCnt="8" custScaleX="116886">
        <dgm:presLayoutVars>
          <dgm:bulletEnabled val="1"/>
        </dgm:presLayoutVars>
      </dgm:prSet>
      <dgm:spPr/>
      <dgm:t>
        <a:bodyPr/>
        <a:lstStyle/>
        <a:p>
          <a:endParaRPr lang="en-US"/>
        </a:p>
      </dgm:t>
    </dgm:pt>
    <dgm:pt modelId="{1BAB93D8-03B2-4B1A-B8A0-7FB761F8C40D}" type="pres">
      <dgm:prSet presAssocID="{A75A6DC0-CB79-4496-A01B-19D3E3013342}" presName="aSpace2" presStyleCnt="0"/>
      <dgm:spPr/>
    </dgm:pt>
    <dgm:pt modelId="{FE47D108-D910-460A-BC8B-B42BE8C4E6FD}" type="pres">
      <dgm:prSet presAssocID="{AFB32EB7-BF1E-4931-9B6D-56F0C321DFF2}" presName="childNode" presStyleLbl="node1" presStyleIdx="4" presStyleCnt="8" custScaleX="116886">
        <dgm:presLayoutVars>
          <dgm:bulletEnabled val="1"/>
        </dgm:presLayoutVars>
      </dgm:prSet>
      <dgm:spPr/>
      <dgm:t>
        <a:bodyPr/>
        <a:lstStyle/>
        <a:p>
          <a:endParaRPr lang="en-US"/>
        </a:p>
      </dgm:t>
    </dgm:pt>
    <dgm:pt modelId="{F0CCFA3C-D324-4726-8847-4EEFAC01BF5F}" type="pres">
      <dgm:prSet presAssocID="{122060AE-CFE6-4389-A753-3DE04DE8554D}" presName="aSpace" presStyleCnt="0"/>
      <dgm:spPr/>
    </dgm:pt>
    <dgm:pt modelId="{63AB71C3-4F37-4D77-AD48-4978BC3358C4}" type="pres">
      <dgm:prSet presAssocID="{40DB127D-2293-475A-BF60-6EDC7EE0F30B}" presName="compNode" presStyleCnt="0"/>
      <dgm:spPr/>
    </dgm:pt>
    <dgm:pt modelId="{5D8A4BE4-6278-4E8D-B407-70BF7A72AFA6}" type="pres">
      <dgm:prSet presAssocID="{40DB127D-2293-475A-BF60-6EDC7EE0F30B}" presName="aNode" presStyleLbl="bgShp" presStyleIdx="1" presStyleCnt="2" custLinFactNeighborX="3453"/>
      <dgm:spPr/>
      <dgm:t>
        <a:bodyPr/>
        <a:lstStyle/>
        <a:p>
          <a:endParaRPr lang="en-US"/>
        </a:p>
      </dgm:t>
    </dgm:pt>
    <dgm:pt modelId="{454D49D3-D68C-45B2-ABEE-87DC1CD2FF6C}" type="pres">
      <dgm:prSet presAssocID="{40DB127D-2293-475A-BF60-6EDC7EE0F30B}" presName="textNode" presStyleLbl="bgShp" presStyleIdx="1" presStyleCnt="2"/>
      <dgm:spPr/>
      <dgm:t>
        <a:bodyPr/>
        <a:lstStyle/>
        <a:p>
          <a:endParaRPr lang="en-US"/>
        </a:p>
      </dgm:t>
    </dgm:pt>
    <dgm:pt modelId="{1A95F0BE-9A98-4FD9-9702-A94425E9761A}" type="pres">
      <dgm:prSet presAssocID="{40DB127D-2293-475A-BF60-6EDC7EE0F30B}" presName="compChildNode" presStyleCnt="0"/>
      <dgm:spPr/>
    </dgm:pt>
    <dgm:pt modelId="{9DB0139B-A59A-4607-9AE0-242C3C63846A}" type="pres">
      <dgm:prSet presAssocID="{40DB127D-2293-475A-BF60-6EDC7EE0F30B}" presName="theInnerList" presStyleCnt="0"/>
      <dgm:spPr/>
    </dgm:pt>
    <dgm:pt modelId="{E8E5A7D0-D913-49EC-BC75-F9F943CC6C82}" type="pres">
      <dgm:prSet presAssocID="{9D788F31-9CAC-4CA7-8272-BFCA5A410F86}" presName="childNode" presStyleLbl="node1" presStyleIdx="5" presStyleCnt="8" custScaleX="117623">
        <dgm:presLayoutVars>
          <dgm:bulletEnabled val="1"/>
        </dgm:presLayoutVars>
      </dgm:prSet>
      <dgm:spPr/>
      <dgm:t>
        <a:bodyPr/>
        <a:lstStyle/>
        <a:p>
          <a:endParaRPr lang="en-US"/>
        </a:p>
      </dgm:t>
    </dgm:pt>
    <dgm:pt modelId="{EA12AD60-ECE0-485C-BDDC-B348FD29A188}" type="pres">
      <dgm:prSet presAssocID="{9D788F31-9CAC-4CA7-8272-BFCA5A410F86}" presName="aSpace2" presStyleCnt="0"/>
      <dgm:spPr/>
    </dgm:pt>
    <dgm:pt modelId="{52ED898F-5F11-40F7-A866-DAA94BF95923}" type="pres">
      <dgm:prSet presAssocID="{E940328E-1FC4-4528-97E1-0995C175768C}" presName="childNode" presStyleLbl="node1" presStyleIdx="6" presStyleCnt="8" custScaleX="117623">
        <dgm:presLayoutVars>
          <dgm:bulletEnabled val="1"/>
        </dgm:presLayoutVars>
      </dgm:prSet>
      <dgm:spPr/>
      <dgm:t>
        <a:bodyPr/>
        <a:lstStyle/>
        <a:p>
          <a:endParaRPr lang="en-US"/>
        </a:p>
      </dgm:t>
    </dgm:pt>
    <dgm:pt modelId="{6ACE2AAC-6A7F-4F7C-BF58-2C8A721756F8}" type="pres">
      <dgm:prSet presAssocID="{E940328E-1FC4-4528-97E1-0995C175768C}" presName="aSpace2" presStyleCnt="0"/>
      <dgm:spPr/>
    </dgm:pt>
    <dgm:pt modelId="{4139FE84-C2E6-411B-BB6D-B417C4851D97}" type="pres">
      <dgm:prSet presAssocID="{3B025372-9A75-4E9D-B0A1-7B8B0B97F4E5}" presName="childNode" presStyleLbl="node1" presStyleIdx="7" presStyleCnt="8" custScaleX="117623">
        <dgm:presLayoutVars>
          <dgm:bulletEnabled val="1"/>
        </dgm:presLayoutVars>
      </dgm:prSet>
      <dgm:spPr/>
      <dgm:t>
        <a:bodyPr/>
        <a:lstStyle/>
        <a:p>
          <a:endParaRPr lang="en-US"/>
        </a:p>
      </dgm:t>
    </dgm:pt>
  </dgm:ptLst>
  <dgm:cxnLst>
    <dgm:cxn modelId="{2D70F539-F06A-47F7-97D5-2DA6B5789E9A}" srcId="{01941F9E-D203-4AAE-A97E-2ADF48D6B988}" destId="{40DB127D-2293-475A-BF60-6EDC7EE0F30B}" srcOrd="1" destOrd="0" parTransId="{3E1D4231-D173-4223-B90C-30ED429D6AE4}" sibTransId="{09804490-E0CE-40FE-8B68-4514953F630A}"/>
    <dgm:cxn modelId="{28530DF9-CA84-4AE1-9325-76DF23E10800}" srcId="{122060AE-CFE6-4389-A753-3DE04DE8554D}" destId="{C832E8B3-DDCE-4F28-86E7-778588792876}" srcOrd="1" destOrd="0" parTransId="{5EB342FA-55EA-4739-B327-132138B5E873}" sibTransId="{E34F7D4A-74A2-4C85-BAAC-144D2843D9BC}"/>
    <dgm:cxn modelId="{B4FE5A6A-7AB5-4931-87DA-FD9281E116E4}" srcId="{40DB127D-2293-475A-BF60-6EDC7EE0F30B}" destId="{3B025372-9A75-4E9D-B0A1-7B8B0B97F4E5}" srcOrd="2" destOrd="0" parTransId="{EDF12726-3582-4352-998C-341AED7B6D77}" sibTransId="{BA19FB7B-3296-4346-AD38-A1385E0DD002}"/>
    <dgm:cxn modelId="{AA3776CC-CBA4-47CD-823A-3FAF49F26258}" srcId="{122060AE-CFE6-4389-A753-3DE04DE8554D}" destId="{168FD6F0-B4AE-49EF-BF35-4DA9295A94D1}" srcOrd="0" destOrd="0" parTransId="{8E09BF80-F1D1-4BDC-BC76-B9631A7B3E26}" sibTransId="{BCC0771D-F9CD-4DF5-8473-5F60854A71AF}"/>
    <dgm:cxn modelId="{B5FEE9E0-E64D-43FC-8033-71CEBE6407DB}" type="presOf" srcId="{40DB127D-2293-475A-BF60-6EDC7EE0F30B}" destId="{5D8A4BE4-6278-4E8D-B407-70BF7A72AFA6}" srcOrd="0" destOrd="0" presId="urn:microsoft.com/office/officeart/2005/8/layout/lProcess2"/>
    <dgm:cxn modelId="{06A94B91-7CCC-417B-BF82-F95D677C34C6}" type="presOf" srcId="{01941F9E-D203-4AAE-A97E-2ADF48D6B988}" destId="{194DEACA-16C9-44F9-83BC-B4C3823119CF}" srcOrd="0" destOrd="0" presId="urn:microsoft.com/office/officeart/2005/8/layout/lProcess2"/>
    <dgm:cxn modelId="{BD505237-334E-4D9E-9C85-1C33039F4809}" srcId="{122060AE-CFE6-4389-A753-3DE04DE8554D}" destId="{AFB32EB7-BF1E-4931-9B6D-56F0C321DFF2}" srcOrd="4" destOrd="0" parTransId="{921089A6-CF1F-47EF-842A-78302C1A3EF6}" sibTransId="{8B63CC0E-8931-4295-910D-34AD5506F55F}"/>
    <dgm:cxn modelId="{E85E5C44-24B7-4628-A233-EAB6EF820BA1}" srcId="{122060AE-CFE6-4389-A753-3DE04DE8554D}" destId="{A75A6DC0-CB79-4496-A01B-19D3E3013342}" srcOrd="3" destOrd="0" parTransId="{C307BCAC-8D67-4E4C-AFE0-CB7E85D05C71}" sibTransId="{1D5289E3-EF11-4B87-B9B2-6B99CF1B4BB0}"/>
    <dgm:cxn modelId="{FEE0EB4D-96E2-4D7D-941A-B60F14BE00B7}" srcId="{122060AE-CFE6-4389-A753-3DE04DE8554D}" destId="{F9B03677-8C1E-4B98-931F-1A9B6B37803D}" srcOrd="2" destOrd="0" parTransId="{07379F7C-EC6A-46BD-A271-AE97BAC3DC1B}" sibTransId="{11536796-E106-4072-9E7E-94811914B76E}"/>
    <dgm:cxn modelId="{3406ABA6-B227-4BDE-82CB-45B46D4A6984}" srcId="{40DB127D-2293-475A-BF60-6EDC7EE0F30B}" destId="{E940328E-1FC4-4528-97E1-0995C175768C}" srcOrd="1" destOrd="0" parTransId="{E1DE1104-08D9-477F-B997-EE8E43634FED}" sibTransId="{CB314656-8AD8-4AE7-9F00-83F1D974CFF4}"/>
    <dgm:cxn modelId="{D2B3AF34-3807-44EC-B26B-AD2C72CCF8E4}" type="presOf" srcId="{122060AE-CFE6-4389-A753-3DE04DE8554D}" destId="{98350311-3CC4-4215-87D4-649FA105D68E}" srcOrd="1" destOrd="0" presId="urn:microsoft.com/office/officeart/2005/8/layout/lProcess2"/>
    <dgm:cxn modelId="{D8EA8DF1-A14B-4893-852E-0A5D99DA601A}" srcId="{01941F9E-D203-4AAE-A97E-2ADF48D6B988}" destId="{122060AE-CFE6-4389-A753-3DE04DE8554D}" srcOrd="0" destOrd="0" parTransId="{C3ECD2CC-A63F-4F16-B587-93B340366E1C}" sibTransId="{48E77A88-BE05-42C7-935E-8772E8661413}"/>
    <dgm:cxn modelId="{9E2707EB-5136-4EDA-8DAF-0F238ACA0CDC}" type="presOf" srcId="{168FD6F0-B4AE-49EF-BF35-4DA9295A94D1}" destId="{248B05DC-76E1-46C9-B546-829D78F308BE}" srcOrd="0" destOrd="0" presId="urn:microsoft.com/office/officeart/2005/8/layout/lProcess2"/>
    <dgm:cxn modelId="{BA6BACCC-AD30-4D37-9B49-C64D6E7BC818}" type="presOf" srcId="{C832E8B3-DDCE-4F28-86E7-778588792876}" destId="{9F58B1BC-DEA9-4953-AB42-323040BBC3F2}" srcOrd="0" destOrd="0" presId="urn:microsoft.com/office/officeart/2005/8/layout/lProcess2"/>
    <dgm:cxn modelId="{CDA390B6-8EE1-44C6-AB1B-9146C55F0EAA}" type="presOf" srcId="{A75A6DC0-CB79-4496-A01B-19D3E3013342}" destId="{D099582F-E281-4BDC-A93B-CEA6D9E0C6FA}" srcOrd="0" destOrd="0" presId="urn:microsoft.com/office/officeart/2005/8/layout/lProcess2"/>
    <dgm:cxn modelId="{1A79EBF8-5FE1-4D26-9F4C-A870A1F8E79B}" type="presOf" srcId="{3B025372-9A75-4E9D-B0A1-7B8B0B97F4E5}" destId="{4139FE84-C2E6-411B-BB6D-B417C4851D97}" srcOrd="0" destOrd="0" presId="urn:microsoft.com/office/officeart/2005/8/layout/lProcess2"/>
    <dgm:cxn modelId="{F49362B8-C45C-40AD-9E66-7B535A2A0790}" type="presOf" srcId="{E940328E-1FC4-4528-97E1-0995C175768C}" destId="{52ED898F-5F11-40F7-A866-DAA94BF95923}" srcOrd="0" destOrd="0" presId="urn:microsoft.com/office/officeart/2005/8/layout/lProcess2"/>
    <dgm:cxn modelId="{B75BCBCC-847A-4514-B46A-57B8B87C9BAF}" type="presOf" srcId="{AFB32EB7-BF1E-4931-9B6D-56F0C321DFF2}" destId="{FE47D108-D910-460A-BC8B-B42BE8C4E6FD}" srcOrd="0" destOrd="0" presId="urn:microsoft.com/office/officeart/2005/8/layout/lProcess2"/>
    <dgm:cxn modelId="{D53F4786-AB11-4BF0-B2B0-610E4F1E2E86}" type="presOf" srcId="{F9B03677-8C1E-4B98-931F-1A9B6B37803D}" destId="{2DB34FBE-D08E-454E-9960-92B5B70C2132}" srcOrd="0" destOrd="0" presId="urn:microsoft.com/office/officeart/2005/8/layout/lProcess2"/>
    <dgm:cxn modelId="{1ADAB57E-8E3E-42AC-9B6D-E17FBF8C9655}" type="presOf" srcId="{9D788F31-9CAC-4CA7-8272-BFCA5A410F86}" destId="{E8E5A7D0-D913-49EC-BC75-F9F943CC6C82}" srcOrd="0" destOrd="0" presId="urn:microsoft.com/office/officeart/2005/8/layout/lProcess2"/>
    <dgm:cxn modelId="{7762FA81-ED32-4339-8616-29D8167FEF26}" type="presOf" srcId="{122060AE-CFE6-4389-A753-3DE04DE8554D}" destId="{E83351E8-3570-4960-B3CD-FD75B6ACA23C}" srcOrd="0" destOrd="0" presId="urn:microsoft.com/office/officeart/2005/8/layout/lProcess2"/>
    <dgm:cxn modelId="{C3FFFFB3-94AF-4C90-B5AD-25B4A240BCB4}" type="presOf" srcId="{40DB127D-2293-475A-BF60-6EDC7EE0F30B}" destId="{454D49D3-D68C-45B2-ABEE-87DC1CD2FF6C}" srcOrd="1" destOrd="0" presId="urn:microsoft.com/office/officeart/2005/8/layout/lProcess2"/>
    <dgm:cxn modelId="{BB0707BE-5D98-48CC-B530-3A7AD213A213}" srcId="{40DB127D-2293-475A-BF60-6EDC7EE0F30B}" destId="{9D788F31-9CAC-4CA7-8272-BFCA5A410F86}" srcOrd="0" destOrd="0" parTransId="{460EBEDC-1314-4E59-B842-C8497D56A100}" sibTransId="{0AF0FB44-4B6E-4BAD-AA67-E2D9FDD4C6F2}"/>
    <dgm:cxn modelId="{A1F6B9A2-44C4-4173-8482-751F9463F1C5}" type="presParOf" srcId="{194DEACA-16C9-44F9-83BC-B4C3823119CF}" destId="{139B7FC1-B082-47A4-BB9E-B2C201482274}" srcOrd="0" destOrd="0" presId="urn:microsoft.com/office/officeart/2005/8/layout/lProcess2"/>
    <dgm:cxn modelId="{86EE1BBF-C611-4746-BCB2-4EA25DFD2F91}" type="presParOf" srcId="{139B7FC1-B082-47A4-BB9E-B2C201482274}" destId="{E83351E8-3570-4960-B3CD-FD75B6ACA23C}" srcOrd="0" destOrd="0" presId="urn:microsoft.com/office/officeart/2005/8/layout/lProcess2"/>
    <dgm:cxn modelId="{E02EFF4B-9D33-4C23-8850-090ED9F4D636}" type="presParOf" srcId="{139B7FC1-B082-47A4-BB9E-B2C201482274}" destId="{98350311-3CC4-4215-87D4-649FA105D68E}" srcOrd="1" destOrd="0" presId="urn:microsoft.com/office/officeart/2005/8/layout/lProcess2"/>
    <dgm:cxn modelId="{CCF753C6-2507-4C34-B7D6-B88F230FACE8}" type="presParOf" srcId="{139B7FC1-B082-47A4-BB9E-B2C201482274}" destId="{13B3AA88-72B1-4D5F-AA1F-29B2148BC959}" srcOrd="2" destOrd="0" presId="urn:microsoft.com/office/officeart/2005/8/layout/lProcess2"/>
    <dgm:cxn modelId="{3B67FD26-1288-4677-8310-E1A70A384ED6}" type="presParOf" srcId="{13B3AA88-72B1-4D5F-AA1F-29B2148BC959}" destId="{241CDC26-F210-4345-A919-DCD20610EC1C}" srcOrd="0" destOrd="0" presId="urn:microsoft.com/office/officeart/2005/8/layout/lProcess2"/>
    <dgm:cxn modelId="{4C63385D-D8D9-431D-B097-28F475E4A49F}" type="presParOf" srcId="{241CDC26-F210-4345-A919-DCD20610EC1C}" destId="{248B05DC-76E1-46C9-B546-829D78F308BE}" srcOrd="0" destOrd="0" presId="urn:microsoft.com/office/officeart/2005/8/layout/lProcess2"/>
    <dgm:cxn modelId="{9216437D-ED9C-4EB3-BFB5-0A6D8FA9B06F}" type="presParOf" srcId="{241CDC26-F210-4345-A919-DCD20610EC1C}" destId="{0A18EF6C-F74B-4939-BB00-7E1DF3750A81}" srcOrd="1" destOrd="0" presId="urn:microsoft.com/office/officeart/2005/8/layout/lProcess2"/>
    <dgm:cxn modelId="{CEC19EBF-722B-4E75-9DDE-DEA58B775069}" type="presParOf" srcId="{241CDC26-F210-4345-A919-DCD20610EC1C}" destId="{9F58B1BC-DEA9-4953-AB42-323040BBC3F2}" srcOrd="2" destOrd="0" presId="urn:microsoft.com/office/officeart/2005/8/layout/lProcess2"/>
    <dgm:cxn modelId="{783A03AD-2473-411E-B684-292A648F011A}" type="presParOf" srcId="{241CDC26-F210-4345-A919-DCD20610EC1C}" destId="{56989FC9-1E5B-4971-8218-1B8F2DCCFE47}" srcOrd="3" destOrd="0" presId="urn:microsoft.com/office/officeart/2005/8/layout/lProcess2"/>
    <dgm:cxn modelId="{1B66F6CB-93FF-413C-A99A-CD1DE264CBFF}" type="presParOf" srcId="{241CDC26-F210-4345-A919-DCD20610EC1C}" destId="{2DB34FBE-D08E-454E-9960-92B5B70C2132}" srcOrd="4" destOrd="0" presId="urn:microsoft.com/office/officeart/2005/8/layout/lProcess2"/>
    <dgm:cxn modelId="{B84DC051-3311-459A-87B2-36FA7EA43CE6}" type="presParOf" srcId="{241CDC26-F210-4345-A919-DCD20610EC1C}" destId="{7B791FF2-3E41-4200-B852-A97F2248D631}" srcOrd="5" destOrd="0" presId="urn:microsoft.com/office/officeart/2005/8/layout/lProcess2"/>
    <dgm:cxn modelId="{BEF54E0C-8334-40ED-89DC-6541B74C7506}" type="presParOf" srcId="{241CDC26-F210-4345-A919-DCD20610EC1C}" destId="{D099582F-E281-4BDC-A93B-CEA6D9E0C6FA}" srcOrd="6" destOrd="0" presId="urn:microsoft.com/office/officeart/2005/8/layout/lProcess2"/>
    <dgm:cxn modelId="{BDF6A0B7-7BED-417C-B159-1933F475E80C}" type="presParOf" srcId="{241CDC26-F210-4345-A919-DCD20610EC1C}" destId="{1BAB93D8-03B2-4B1A-B8A0-7FB761F8C40D}" srcOrd="7" destOrd="0" presId="urn:microsoft.com/office/officeart/2005/8/layout/lProcess2"/>
    <dgm:cxn modelId="{C97207D8-14C6-4F48-ACE8-8021DAB8E7F1}" type="presParOf" srcId="{241CDC26-F210-4345-A919-DCD20610EC1C}" destId="{FE47D108-D910-460A-BC8B-B42BE8C4E6FD}" srcOrd="8" destOrd="0" presId="urn:microsoft.com/office/officeart/2005/8/layout/lProcess2"/>
    <dgm:cxn modelId="{C85BA567-95BD-4373-9E6B-BFD5AA435629}" type="presParOf" srcId="{194DEACA-16C9-44F9-83BC-B4C3823119CF}" destId="{F0CCFA3C-D324-4726-8847-4EEFAC01BF5F}" srcOrd="1" destOrd="0" presId="urn:microsoft.com/office/officeart/2005/8/layout/lProcess2"/>
    <dgm:cxn modelId="{B05E17EB-1FA7-4A20-80BC-941D6E9A4F54}" type="presParOf" srcId="{194DEACA-16C9-44F9-83BC-B4C3823119CF}" destId="{63AB71C3-4F37-4D77-AD48-4978BC3358C4}" srcOrd="2" destOrd="0" presId="urn:microsoft.com/office/officeart/2005/8/layout/lProcess2"/>
    <dgm:cxn modelId="{C007DE32-2013-43A5-89B9-021F4844149A}" type="presParOf" srcId="{63AB71C3-4F37-4D77-AD48-4978BC3358C4}" destId="{5D8A4BE4-6278-4E8D-B407-70BF7A72AFA6}" srcOrd="0" destOrd="0" presId="urn:microsoft.com/office/officeart/2005/8/layout/lProcess2"/>
    <dgm:cxn modelId="{F73922B0-F5DC-47EC-AF2D-E5E4F14E86A7}" type="presParOf" srcId="{63AB71C3-4F37-4D77-AD48-4978BC3358C4}" destId="{454D49D3-D68C-45B2-ABEE-87DC1CD2FF6C}" srcOrd="1" destOrd="0" presId="urn:microsoft.com/office/officeart/2005/8/layout/lProcess2"/>
    <dgm:cxn modelId="{C40F0419-1DBF-4D61-A5F2-72C5BF06C48B}" type="presParOf" srcId="{63AB71C3-4F37-4D77-AD48-4978BC3358C4}" destId="{1A95F0BE-9A98-4FD9-9702-A94425E9761A}" srcOrd="2" destOrd="0" presId="urn:microsoft.com/office/officeart/2005/8/layout/lProcess2"/>
    <dgm:cxn modelId="{8823B7D1-F9F1-41A8-A6DD-E6FE4E2B512C}" type="presParOf" srcId="{1A95F0BE-9A98-4FD9-9702-A94425E9761A}" destId="{9DB0139B-A59A-4607-9AE0-242C3C63846A}" srcOrd="0" destOrd="0" presId="urn:microsoft.com/office/officeart/2005/8/layout/lProcess2"/>
    <dgm:cxn modelId="{77E304DB-63E5-488B-BBDF-9D86AB0254B2}" type="presParOf" srcId="{9DB0139B-A59A-4607-9AE0-242C3C63846A}" destId="{E8E5A7D0-D913-49EC-BC75-F9F943CC6C82}" srcOrd="0" destOrd="0" presId="urn:microsoft.com/office/officeart/2005/8/layout/lProcess2"/>
    <dgm:cxn modelId="{1CF9DA3B-7C16-4AD2-93DA-02BEF83AB5F9}" type="presParOf" srcId="{9DB0139B-A59A-4607-9AE0-242C3C63846A}" destId="{EA12AD60-ECE0-485C-BDDC-B348FD29A188}" srcOrd="1" destOrd="0" presId="urn:microsoft.com/office/officeart/2005/8/layout/lProcess2"/>
    <dgm:cxn modelId="{97AC1683-58F2-4ACB-ADF5-8BF5F1E9323B}" type="presParOf" srcId="{9DB0139B-A59A-4607-9AE0-242C3C63846A}" destId="{52ED898F-5F11-40F7-A866-DAA94BF95923}" srcOrd="2" destOrd="0" presId="urn:microsoft.com/office/officeart/2005/8/layout/lProcess2"/>
    <dgm:cxn modelId="{315BBEF2-5712-4A11-9EF2-50165CA3683A}" type="presParOf" srcId="{9DB0139B-A59A-4607-9AE0-242C3C63846A}" destId="{6ACE2AAC-6A7F-4F7C-BF58-2C8A721756F8}" srcOrd="3" destOrd="0" presId="urn:microsoft.com/office/officeart/2005/8/layout/lProcess2"/>
    <dgm:cxn modelId="{40EE4C74-6863-4141-ACDF-AEFF1E28A73E}" type="presParOf" srcId="{9DB0139B-A59A-4607-9AE0-242C3C63846A}" destId="{4139FE84-C2E6-411B-BB6D-B417C4851D97}" srcOrd="4" destOrd="0" presId="urn:microsoft.com/office/officeart/2005/8/layout/lProcess2"/>
  </dgm:cxnLst>
  <dgm:bg/>
  <dgm:whole/>
</dgm:dataModel>
</file>

<file path=ppt/diagrams/data5.xml><?xml version="1.0" encoding="utf-8"?>
<dgm:dataModel xmlns:dgm="http://schemas.openxmlformats.org/drawingml/2006/diagram" xmlns:a="http://schemas.openxmlformats.org/drawingml/2006/main">
  <dgm:ptLst>
    <dgm:pt modelId="{01941F9E-D203-4AAE-A97E-2ADF48D6B988}" type="doc">
      <dgm:prSet loTypeId="urn:microsoft.com/office/officeart/2005/8/layout/lProcess2" loCatId="relationship" qsTypeId="urn:microsoft.com/office/officeart/2005/8/quickstyle/simple3" qsCatId="simple" csTypeId="urn:microsoft.com/office/officeart/2005/8/colors/colorful5" csCatId="colorful" phldr="1"/>
      <dgm:spPr/>
      <dgm:t>
        <a:bodyPr/>
        <a:lstStyle/>
        <a:p>
          <a:endParaRPr lang="en-US"/>
        </a:p>
      </dgm:t>
    </dgm:pt>
    <dgm:pt modelId="{40DB127D-2293-475A-BF60-6EDC7EE0F30B}">
      <dgm:prSet phldrT="[Text]" custT="1"/>
      <dgm:spPr>
        <a:solidFill>
          <a:schemeClr val="bg1"/>
        </a:solidFill>
        <a:ln>
          <a:solidFill>
            <a:schemeClr val="tx1"/>
          </a:solidFill>
        </a:ln>
        <a:effectLst>
          <a:innerShdw blurRad="114300">
            <a:prstClr val="black"/>
          </a:innerShdw>
        </a:effectLst>
      </dgm:spPr>
      <dgm:t>
        <a:bodyPr/>
        <a:lstStyle/>
        <a:p>
          <a:endParaRPr kumimoji="0" lang="en-US" sz="1000" b="1" i="0" u="none" strike="noStrike" cap="none" normalizeH="0" baseline="0" dirty="0" smtClean="0">
            <a:ln/>
            <a:solidFill>
              <a:srgbClr val="003300"/>
            </a:solidFill>
            <a:effectLst/>
            <a:latin typeface="Arial" pitchFamily="34" charset="0"/>
            <a:cs typeface="+mj-cs"/>
          </a:endParaRPr>
        </a:p>
        <a:p>
          <a:r>
            <a:rPr kumimoji="0" lang="fa-IR" sz="2800" b="1" i="0" u="none" strike="noStrike" cap="none" normalizeH="0" baseline="0" dirty="0" smtClean="0">
              <a:ln/>
              <a:solidFill>
                <a:srgbClr val="003300"/>
              </a:solidFill>
              <a:effectLst/>
              <a:latin typeface="Arial" pitchFamily="34" charset="0"/>
              <a:cs typeface="+mj-cs"/>
            </a:rPr>
            <a:t> 7. هزينه‌هاي‌ اداره‌ پرسنلي‌</a:t>
          </a:r>
          <a:endParaRPr kumimoji="0" lang="en-US" sz="2800" b="1" i="0" u="none" strike="noStrike" cap="none" normalizeH="0" baseline="0" dirty="0" smtClean="0">
            <a:ln/>
            <a:solidFill>
              <a:srgbClr val="003300"/>
            </a:solidFill>
            <a:effectLst/>
            <a:latin typeface="Arial" pitchFamily="34" charset="0"/>
            <a:cs typeface="+mj-cs"/>
          </a:endParaRPr>
        </a:p>
      </dgm:t>
    </dgm:pt>
    <dgm:pt modelId="{3E1D4231-D173-4223-B90C-30ED429D6AE4}" type="parTrans" cxnId="{2D70F539-F06A-47F7-97D5-2DA6B5789E9A}">
      <dgm:prSet/>
      <dgm:spPr/>
      <dgm:t>
        <a:bodyPr/>
        <a:lstStyle/>
        <a:p>
          <a:endParaRPr lang="en-US"/>
        </a:p>
      </dgm:t>
    </dgm:pt>
    <dgm:pt modelId="{09804490-E0CE-40FE-8B68-4514953F630A}" type="sibTrans" cxnId="{2D70F539-F06A-47F7-97D5-2DA6B5789E9A}">
      <dgm:prSet/>
      <dgm:spPr/>
      <dgm:t>
        <a:bodyPr/>
        <a:lstStyle/>
        <a:p>
          <a:endParaRPr lang="en-US"/>
        </a:p>
      </dgm:t>
    </dgm:pt>
    <dgm:pt modelId="{9D788F31-9CAC-4CA7-8272-BFCA5A410F86}">
      <dgm:prSet phldrT="[Text]" custT="1"/>
      <dgm:spPr/>
      <dgm:t>
        <a:bodyPr/>
        <a:lstStyle/>
        <a:p>
          <a:pPr algn="justLow" rtl="1"/>
          <a:r>
            <a:rPr lang="ar-SA" sz="2400" b="1" dirty="0" smtClean="0">
              <a:latin typeface="Arial" pitchFamily="34" charset="0"/>
              <a:ea typeface="Times New Roman" pitchFamily="18" charset="0"/>
              <a:cs typeface="+mn-cs"/>
            </a:rPr>
            <a:t>هزينه‌هاي‌ بخش‌ پرسنلي‌ و موضوعاتي‌ كه‌ تحت‌ اين‌ عناوين‌ مشخص‌ مي‌شوند.</a:t>
          </a:r>
          <a:endParaRPr lang="en-US" sz="2400" b="1" dirty="0">
            <a:cs typeface="+mn-cs"/>
          </a:endParaRPr>
        </a:p>
      </dgm:t>
    </dgm:pt>
    <dgm:pt modelId="{460EBEDC-1314-4E59-B842-C8497D56A100}" type="parTrans" cxnId="{BB0707BE-5D98-48CC-B530-3A7AD213A213}">
      <dgm:prSet/>
      <dgm:spPr/>
      <dgm:t>
        <a:bodyPr/>
        <a:lstStyle/>
        <a:p>
          <a:endParaRPr lang="en-US"/>
        </a:p>
      </dgm:t>
    </dgm:pt>
    <dgm:pt modelId="{0AF0FB44-4B6E-4BAD-AA67-E2D9FDD4C6F2}" type="sibTrans" cxnId="{BB0707BE-5D98-48CC-B530-3A7AD213A213}">
      <dgm:prSet/>
      <dgm:spPr/>
      <dgm:t>
        <a:bodyPr/>
        <a:lstStyle/>
        <a:p>
          <a:endParaRPr lang="en-US"/>
        </a:p>
      </dgm:t>
    </dgm:pt>
    <dgm:pt modelId="{194DEACA-16C9-44F9-83BC-B4C3823119CF}" type="pres">
      <dgm:prSet presAssocID="{01941F9E-D203-4AAE-A97E-2ADF48D6B988}" presName="theList" presStyleCnt="0">
        <dgm:presLayoutVars>
          <dgm:dir/>
          <dgm:animLvl val="lvl"/>
          <dgm:resizeHandles val="exact"/>
        </dgm:presLayoutVars>
      </dgm:prSet>
      <dgm:spPr/>
      <dgm:t>
        <a:bodyPr/>
        <a:lstStyle/>
        <a:p>
          <a:endParaRPr lang="en-US"/>
        </a:p>
      </dgm:t>
    </dgm:pt>
    <dgm:pt modelId="{63AB71C3-4F37-4D77-AD48-4978BC3358C4}" type="pres">
      <dgm:prSet presAssocID="{40DB127D-2293-475A-BF60-6EDC7EE0F30B}" presName="compNode" presStyleCnt="0"/>
      <dgm:spPr/>
    </dgm:pt>
    <dgm:pt modelId="{5D8A4BE4-6278-4E8D-B407-70BF7A72AFA6}" type="pres">
      <dgm:prSet presAssocID="{40DB127D-2293-475A-BF60-6EDC7EE0F30B}" presName="aNode" presStyleLbl="bgShp" presStyleIdx="0" presStyleCnt="1" custLinFactNeighborX="3453"/>
      <dgm:spPr/>
      <dgm:t>
        <a:bodyPr/>
        <a:lstStyle/>
        <a:p>
          <a:endParaRPr lang="en-US"/>
        </a:p>
      </dgm:t>
    </dgm:pt>
    <dgm:pt modelId="{454D49D3-D68C-45B2-ABEE-87DC1CD2FF6C}" type="pres">
      <dgm:prSet presAssocID="{40DB127D-2293-475A-BF60-6EDC7EE0F30B}" presName="textNode" presStyleLbl="bgShp" presStyleIdx="0" presStyleCnt="1"/>
      <dgm:spPr/>
      <dgm:t>
        <a:bodyPr/>
        <a:lstStyle/>
        <a:p>
          <a:endParaRPr lang="en-US"/>
        </a:p>
      </dgm:t>
    </dgm:pt>
    <dgm:pt modelId="{1A95F0BE-9A98-4FD9-9702-A94425E9761A}" type="pres">
      <dgm:prSet presAssocID="{40DB127D-2293-475A-BF60-6EDC7EE0F30B}" presName="compChildNode" presStyleCnt="0"/>
      <dgm:spPr/>
    </dgm:pt>
    <dgm:pt modelId="{9DB0139B-A59A-4607-9AE0-242C3C63846A}" type="pres">
      <dgm:prSet presAssocID="{40DB127D-2293-475A-BF60-6EDC7EE0F30B}" presName="theInnerList" presStyleCnt="0"/>
      <dgm:spPr/>
    </dgm:pt>
    <dgm:pt modelId="{E8E5A7D0-D913-49EC-BC75-F9F943CC6C82}" type="pres">
      <dgm:prSet presAssocID="{9D788F31-9CAC-4CA7-8272-BFCA5A410F86}" presName="childNode" presStyleLbl="node1" presStyleIdx="0" presStyleCnt="1" custScaleX="117623" custScaleY="72649" custLinFactNeighborY="8547">
        <dgm:presLayoutVars>
          <dgm:bulletEnabled val="1"/>
        </dgm:presLayoutVars>
      </dgm:prSet>
      <dgm:spPr/>
      <dgm:t>
        <a:bodyPr/>
        <a:lstStyle/>
        <a:p>
          <a:endParaRPr lang="en-US"/>
        </a:p>
      </dgm:t>
    </dgm:pt>
  </dgm:ptLst>
  <dgm:cxnLst>
    <dgm:cxn modelId="{905BF82E-6006-4529-BD40-C62ED5AAB163}" type="presOf" srcId="{01941F9E-D203-4AAE-A97E-2ADF48D6B988}" destId="{194DEACA-16C9-44F9-83BC-B4C3823119CF}" srcOrd="0" destOrd="0" presId="urn:microsoft.com/office/officeart/2005/8/layout/lProcess2"/>
    <dgm:cxn modelId="{1993C4AF-237B-467B-BB3C-CACE9B5A532F}" type="presOf" srcId="{40DB127D-2293-475A-BF60-6EDC7EE0F30B}" destId="{5D8A4BE4-6278-4E8D-B407-70BF7A72AFA6}" srcOrd="0" destOrd="0" presId="urn:microsoft.com/office/officeart/2005/8/layout/lProcess2"/>
    <dgm:cxn modelId="{2D70F539-F06A-47F7-97D5-2DA6B5789E9A}" srcId="{01941F9E-D203-4AAE-A97E-2ADF48D6B988}" destId="{40DB127D-2293-475A-BF60-6EDC7EE0F30B}" srcOrd="0" destOrd="0" parTransId="{3E1D4231-D173-4223-B90C-30ED429D6AE4}" sibTransId="{09804490-E0CE-40FE-8B68-4514953F630A}"/>
    <dgm:cxn modelId="{BB0707BE-5D98-48CC-B530-3A7AD213A213}" srcId="{40DB127D-2293-475A-BF60-6EDC7EE0F30B}" destId="{9D788F31-9CAC-4CA7-8272-BFCA5A410F86}" srcOrd="0" destOrd="0" parTransId="{460EBEDC-1314-4E59-B842-C8497D56A100}" sibTransId="{0AF0FB44-4B6E-4BAD-AA67-E2D9FDD4C6F2}"/>
    <dgm:cxn modelId="{BD9EE97D-C107-4D51-9C3D-9D1C9AD3785A}" type="presOf" srcId="{40DB127D-2293-475A-BF60-6EDC7EE0F30B}" destId="{454D49D3-D68C-45B2-ABEE-87DC1CD2FF6C}" srcOrd="1" destOrd="0" presId="urn:microsoft.com/office/officeart/2005/8/layout/lProcess2"/>
    <dgm:cxn modelId="{E533BF18-21B0-4945-9314-9391A77A3DCC}" type="presOf" srcId="{9D788F31-9CAC-4CA7-8272-BFCA5A410F86}" destId="{E8E5A7D0-D913-49EC-BC75-F9F943CC6C82}" srcOrd="0" destOrd="0" presId="urn:microsoft.com/office/officeart/2005/8/layout/lProcess2"/>
    <dgm:cxn modelId="{FB8BCC71-D6AA-4811-80B6-282A3F9D7D54}" type="presParOf" srcId="{194DEACA-16C9-44F9-83BC-B4C3823119CF}" destId="{63AB71C3-4F37-4D77-AD48-4978BC3358C4}" srcOrd="0" destOrd="0" presId="urn:microsoft.com/office/officeart/2005/8/layout/lProcess2"/>
    <dgm:cxn modelId="{F925BC2B-F498-4136-9590-38E0FBCE5351}" type="presParOf" srcId="{63AB71C3-4F37-4D77-AD48-4978BC3358C4}" destId="{5D8A4BE4-6278-4E8D-B407-70BF7A72AFA6}" srcOrd="0" destOrd="0" presId="urn:microsoft.com/office/officeart/2005/8/layout/lProcess2"/>
    <dgm:cxn modelId="{5F788C67-E26C-4A0E-A89A-67D4988416AA}" type="presParOf" srcId="{63AB71C3-4F37-4D77-AD48-4978BC3358C4}" destId="{454D49D3-D68C-45B2-ABEE-87DC1CD2FF6C}" srcOrd="1" destOrd="0" presId="urn:microsoft.com/office/officeart/2005/8/layout/lProcess2"/>
    <dgm:cxn modelId="{C8A67203-BCBC-496A-9B18-A9852CEBEEA5}" type="presParOf" srcId="{63AB71C3-4F37-4D77-AD48-4978BC3358C4}" destId="{1A95F0BE-9A98-4FD9-9702-A94425E9761A}" srcOrd="2" destOrd="0" presId="urn:microsoft.com/office/officeart/2005/8/layout/lProcess2"/>
    <dgm:cxn modelId="{F80A430F-757B-4DE0-8D6F-87B6E4F6A946}" type="presParOf" srcId="{1A95F0BE-9A98-4FD9-9702-A94425E9761A}" destId="{9DB0139B-A59A-4607-9AE0-242C3C63846A}" srcOrd="0" destOrd="0" presId="urn:microsoft.com/office/officeart/2005/8/layout/lProcess2"/>
    <dgm:cxn modelId="{CF329DF5-E33C-481D-B2C4-FE834615B05D}" type="presParOf" srcId="{9DB0139B-A59A-4607-9AE0-242C3C63846A}" destId="{E8E5A7D0-D913-49EC-BC75-F9F943CC6C82}" srcOrd="0" destOrd="0" presId="urn:microsoft.com/office/officeart/2005/8/layout/lProcess2"/>
  </dgm:cxnLst>
  <dgm:bg/>
  <dgm:whole/>
</dgm:dataModel>
</file>

<file path=ppt/diagrams/data6.xml><?xml version="1.0" encoding="utf-8"?>
<dgm:dataModel xmlns:dgm="http://schemas.openxmlformats.org/drawingml/2006/diagram" xmlns:a="http://schemas.openxmlformats.org/drawingml/2006/main">
  <dgm:ptLst>
    <dgm:pt modelId="{81585FB8-17A7-4829-8B33-155690167FD7}" type="doc">
      <dgm:prSet loTypeId="urn:microsoft.com/office/officeart/2005/8/layout/radial4" loCatId="relationship" qsTypeId="urn:microsoft.com/office/officeart/2005/8/quickstyle/simple3" qsCatId="simple" csTypeId="urn:microsoft.com/office/officeart/2005/8/colors/colorful1" csCatId="colorful" phldr="1"/>
      <dgm:spPr/>
      <dgm:t>
        <a:bodyPr/>
        <a:lstStyle/>
        <a:p>
          <a:endParaRPr lang="en-US"/>
        </a:p>
      </dgm:t>
    </dgm:pt>
    <dgm:pt modelId="{6ACDD331-6978-447F-A4B8-08D420468C22}">
      <dgm:prSet phldrT="[Text]" custT="1"/>
      <dgm:spPr/>
      <dgm:t>
        <a:bodyPr/>
        <a:lstStyle/>
        <a:p>
          <a:r>
            <a:rPr lang="fa-IR" sz="2800" b="1" dirty="0" smtClean="0">
              <a:solidFill>
                <a:srgbClr val="C00000"/>
              </a:solidFill>
              <a:cs typeface="+mj-cs"/>
            </a:rPr>
            <a:t>اقدامات برنامه نگهداری</a:t>
          </a:r>
          <a:endParaRPr lang="en-US" sz="2800" b="1" dirty="0">
            <a:solidFill>
              <a:srgbClr val="C00000"/>
            </a:solidFill>
            <a:cs typeface="+mj-cs"/>
          </a:endParaRPr>
        </a:p>
      </dgm:t>
    </dgm:pt>
    <dgm:pt modelId="{B44E3421-4DEE-4B74-BE94-F0EDC7E273E8}" type="parTrans" cxnId="{FDC15DB0-19B4-4749-8FEE-4D567007F8F3}">
      <dgm:prSet/>
      <dgm:spPr/>
      <dgm:t>
        <a:bodyPr/>
        <a:lstStyle/>
        <a:p>
          <a:endParaRPr lang="en-US" sz="2000" b="1"/>
        </a:p>
      </dgm:t>
    </dgm:pt>
    <dgm:pt modelId="{3DE3ECF5-FF7C-44E2-A8FB-510974E08BE6}" type="sibTrans" cxnId="{FDC15DB0-19B4-4749-8FEE-4D567007F8F3}">
      <dgm:prSet/>
      <dgm:spPr/>
      <dgm:t>
        <a:bodyPr/>
        <a:lstStyle/>
        <a:p>
          <a:endParaRPr lang="en-US" sz="2000" b="1"/>
        </a:p>
      </dgm:t>
    </dgm:pt>
    <dgm:pt modelId="{EC6E1D69-F576-42B2-BB44-6CF958B0DC6C}">
      <dgm:prSet phldrT="[Text]" custT="1"/>
      <dgm:spPr/>
      <dgm:t>
        <a:bodyPr/>
        <a:lstStyle/>
        <a:p>
          <a:r>
            <a:rPr lang="ar-SA" sz="1800" b="1" dirty="0" smtClean="0">
              <a:latin typeface="Arial" pitchFamily="34" charset="0"/>
              <a:ea typeface="Times New Roman" pitchFamily="18" charset="0"/>
            </a:rPr>
            <a:t>پرداختي‌ها </a:t>
          </a:r>
          <a:endParaRPr lang="en-US" sz="1800" b="1" dirty="0"/>
        </a:p>
      </dgm:t>
    </dgm:pt>
    <dgm:pt modelId="{4E56BFCA-CABE-4231-8359-3EC638A0A17A}" type="parTrans" cxnId="{2C2C87DE-BDAA-471A-B887-AAEE0EB0C1C8}">
      <dgm:prSet/>
      <dgm:spPr/>
      <dgm:t>
        <a:bodyPr/>
        <a:lstStyle/>
        <a:p>
          <a:endParaRPr lang="en-US" sz="2000" b="1"/>
        </a:p>
      </dgm:t>
    </dgm:pt>
    <dgm:pt modelId="{30FBBB58-E0D4-4A79-9561-9FBFD6764DF0}" type="sibTrans" cxnId="{2C2C87DE-BDAA-471A-B887-AAEE0EB0C1C8}">
      <dgm:prSet/>
      <dgm:spPr/>
      <dgm:t>
        <a:bodyPr/>
        <a:lstStyle/>
        <a:p>
          <a:endParaRPr lang="en-US" sz="2000" b="1"/>
        </a:p>
      </dgm:t>
    </dgm:pt>
    <dgm:pt modelId="{8811E58D-89C5-430C-8BC3-E6DA48721ACD}">
      <dgm:prSet phldrT="[Text]" custT="1"/>
      <dgm:spPr/>
      <dgm:t>
        <a:bodyPr/>
        <a:lstStyle/>
        <a:p>
          <a:r>
            <a:rPr lang="ar-SA" sz="1800" b="1" dirty="0" smtClean="0">
              <a:latin typeface="Arial" pitchFamily="34" charset="0"/>
              <a:ea typeface="Times New Roman" pitchFamily="18" charset="0"/>
            </a:rPr>
            <a:t>مشاغل</a:t>
          </a:r>
          <a:endParaRPr lang="en-US" sz="1800" b="1" dirty="0"/>
        </a:p>
      </dgm:t>
    </dgm:pt>
    <dgm:pt modelId="{D6287A89-10B5-4AE4-BD59-3E3E4E6500CD}" type="parTrans" cxnId="{6E9D04E4-99F6-4DB9-A092-0C725E8C2602}">
      <dgm:prSet/>
      <dgm:spPr/>
      <dgm:t>
        <a:bodyPr/>
        <a:lstStyle/>
        <a:p>
          <a:endParaRPr lang="en-US" sz="2000" b="1"/>
        </a:p>
      </dgm:t>
    </dgm:pt>
    <dgm:pt modelId="{9F6FD7D9-A25E-4E94-96EF-F0989D1D5859}" type="sibTrans" cxnId="{6E9D04E4-99F6-4DB9-A092-0C725E8C2602}">
      <dgm:prSet/>
      <dgm:spPr/>
      <dgm:t>
        <a:bodyPr/>
        <a:lstStyle/>
        <a:p>
          <a:endParaRPr lang="en-US" sz="2000" b="1"/>
        </a:p>
      </dgm:t>
    </dgm:pt>
    <dgm:pt modelId="{E8663B6C-28E7-433A-B15C-EDE74C65ACFC}">
      <dgm:prSet phldrT="[Text]" custT="1"/>
      <dgm:spPr/>
      <dgm:t>
        <a:bodyPr/>
        <a:lstStyle/>
        <a:p>
          <a:r>
            <a:rPr lang="ar-SA" sz="1800" b="1" dirty="0" smtClean="0">
              <a:latin typeface="Arial" pitchFamily="34" charset="0"/>
              <a:ea typeface="Times New Roman" pitchFamily="18" charset="0"/>
            </a:rPr>
            <a:t>عملكرد </a:t>
          </a:r>
          <a:endParaRPr lang="en-US" sz="1800" b="1" dirty="0"/>
        </a:p>
      </dgm:t>
    </dgm:pt>
    <dgm:pt modelId="{3320B3B4-CDFA-46C6-A2BF-A6B15F42013B}" type="parTrans" cxnId="{ECE04809-0670-45AE-A04B-BABC36788554}">
      <dgm:prSet/>
      <dgm:spPr/>
      <dgm:t>
        <a:bodyPr/>
        <a:lstStyle/>
        <a:p>
          <a:endParaRPr lang="en-US" sz="2000" b="1"/>
        </a:p>
      </dgm:t>
    </dgm:pt>
    <dgm:pt modelId="{59E23FAB-3B96-4D0C-8B96-1A1B30FDDF6E}" type="sibTrans" cxnId="{ECE04809-0670-45AE-A04B-BABC36788554}">
      <dgm:prSet/>
      <dgm:spPr/>
      <dgm:t>
        <a:bodyPr/>
        <a:lstStyle/>
        <a:p>
          <a:endParaRPr lang="en-US" sz="2000" b="1"/>
        </a:p>
      </dgm:t>
    </dgm:pt>
    <dgm:pt modelId="{E7891EDB-302D-4974-8512-2753AA30C238}">
      <dgm:prSet phldrT="[Text]" custT="1"/>
      <dgm:spPr/>
      <dgm:t>
        <a:bodyPr/>
        <a:lstStyle/>
        <a:p>
          <a:r>
            <a:rPr lang="ar-SA" sz="1800" b="1" dirty="0" smtClean="0">
              <a:latin typeface="Arial" pitchFamily="34" charset="0"/>
              <a:ea typeface="Times New Roman" pitchFamily="18" charset="0"/>
            </a:rPr>
            <a:t>عدم‌ همبستگي‌ گروهي‌</a:t>
          </a:r>
          <a:endParaRPr lang="en-US" sz="1800" b="1" dirty="0"/>
        </a:p>
      </dgm:t>
    </dgm:pt>
    <dgm:pt modelId="{632C306D-0317-415B-9915-6204EB30E96B}" type="parTrans" cxnId="{01D71F27-F665-44B3-8910-5896153265A3}">
      <dgm:prSet/>
      <dgm:spPr/>
      <dgm:t>
        <a:bodyPr/>
        <a:lstStyle/>
        <a:p>
          <a:endParaRPr lang="en-US" sz="2000" b="1"/>
        </a:p>
      </dgm:t>
    </dgm:pt>
    <dgm:pt modelId="{73DEBB72-BF8E-4C39-A4A0-71A2C797D301}" type="sibTrans" cxnId="{01D71F27-F665-44B3-8910-5896153265A3}">
      <dgm:prSet/>
      <dgm:spPr/>
      <dgm:t>
        <a:bodyPr/>
        <a:lstStyle/>
        <a:p>
          <a:endParaRPr lang="en-US" sz="2000" b="1"/>
        </a:p>
      </dgm:t>
    </dgm:pt>
    <dgm:pt modelId="{5B5CB816-B776-4565-A44B-3E3A5CAD1881}">
      <dgm:prSet custT="1"/>
      <dgm:spPr/>
      <dgm:t>
        <a:bodyPr/>
        <a:lstStyle/>
        <a:p>
          <a:r>
            <a:rPr lang="ar-SA" sz="1800" b="1" smtClean="0">
              <a:latin typeface="Arial" pitchFamily="34" charset="0"/>
              <a:ea typeface="Times New Roman" pitchFamily="18" charset="0"/>
            </a:rPr>
            <a:t>آموزش</a:t>
          </a:r>
          <a:endParaRPr lang="en-US" sz="1800" b="1"/>
        </a:p>
      </dgm:t>
    </dgm:pt>
    <dgm:pt modelId="{2F52D08C-A1E1-4455-A969-9F31DEB968A5}" type="parTrans" cxnId="{33B587CC-5FA5-471B-810C-A41FA7EA3E84}">
      <dgm:prSet/>
      <dgm:spPr/>
      <dgm:t>
        <a:bodyPr/>
        <a:lstStyle/>
        <a:p>
          <a:endParaRPr lang="en-US" sz="2000" b="1"/>
        </a:p>
      </dgm:t>
    </dgm:pt>
    <dgm:pt modelId="{91D7BD4F-9DEE-4624-A2C3-6F6F8B7D54F2}" type="sibTrans" cxnId="{33B587CC-5FA5-471B-810C-A41FA7EA3E84}">
      <dgm:prSet/>
      <dgm:spPr/>
      <dgm:t>
        <a:bodyPr/>
        <a:lstStyle/>
        <a:p>
          <a:endParaRPr lang="en-US" sz="2000" b="1"/>
        </a:p>
      </dgm:t>
    </dgm:pt>
    <dgm:pt modelId="{621569BA-5151-478D-8F78-8C8E0F340FAA}">
      <dgm:prSet custT="1"/>
      <dgm:spPr/>
      <dgm:t>
        <a:bodyPr/>
        <a:lstStyle/>
        <a:p>
          <a:r>
            <a:rPr lang="ar-SA" sz="1800" b="1" smtClean="0">
              <a:latin typeface="Arial" pitchFamily="34" charset="0"/>
              <a:ea typeface="Times New Roman" pitchFamily="18" charset="0"/>
            </a:rPr>
            <a:t>عهد</a:t>
          </a:r>
          <a:endParaRPr lang="en-US" sz="1800" b="1"/>
        </a:p>
      </dgm:t>
    </dgm:pt>
    <dgm:pt modelId="{7B06F7FB-368A-41DA-BCA3-1E5D7A162086}" type="parTrans" cxnId="{E5886569-2E6D-4B75-A61F-C635577F053D}">
      <dgm:prSet/>
      <dgm:spPr/>
      <dgm:t>
        <a:bodyPr/>
        <a:lstStyle/>
        <a:p>
          <a:endParaRPr lang="en-US" sz="2000" b="1"/>
        </a:p>
      </dgm:t>
    </dgm:pt>
    <dgm:pt modelId="{D5A3BAF2-AF34-426C-A87D-A788DA0200A4}" type="sibTrans" cxnId="{E5886569-2E6D-4B75-A61F-C635577F053D}">
      <dgm:prSet/>
      <dgm:spPr/>
      <dgm:t>
        <a:bodyPr/>
        <a:lstStyle/>
        <a:p>
          <a:endParaRPr lang="en-US" sz="2000" b="1"/>
        </a:p>
      </dgm:t>
    </dgm:pt>
    <dgm:pt modelId="{11EA5CFB-E842-4939-B467-147C8E97496E}">
      <dgm:prSet custT="1"/>
      <dgm:spPr/>
      <dgm:t>
        <a:bodyPr/>
        <a:lstStyle/>
        <a:p>
          <a:r>
            <a:rPr lang="ar-SA" sz="1800" b="1" dirty="0" smtClean="0">
              <a:latin typeface="Arial" pitchFamily="34" charset="0"/>
              <a:ea typeface="Times New Roman" pitchFamily="18" charset="0"/>
            </a:rPr>
            <a:t>نارضايتي‌ و تعارض‌ مديران‌ با سرپرستان‌ </a:t>
          </a:r>
          <a:endParaRPr lang="en-US" sz="1800" b="1" dirty="0"/>
        </a:p>
      </dgm:t>
    </dgm:pt>
    <dgm:pt modelId="{97100F32-7221-467A-95D4-BAF251C84B84}" type="parTrans" cxnId="{5BC4D507-C8F8-481E-BBAD-80BE967A00D0}">
      <dgm:prSet/>
      <dgm:spPr/>
      <dgm:t>
        <a:bodyPr/>
        <a:lstStyle/>
        <a:p>
          <a:endParaRPr lang="en-US" sz="2000" b="1"/>
        </a:p>
      </dgm:t>
    </dgm:pt>
    <dgm:pt modelId="{224D5465-B53E-4BB9-B8A8-F749DC7AC0A1}" type="sibTrans" cxnId="{5BC4D507-C8F8-481E-BBAD-80BE967A00D0}">
      <dgm:prSet/>
      <dgm:spPr/>
      <dgm:t>
        <a:bodyPr/>
        <a:lstStyle/>
        <a:p>
          <a:endParaRPr lang="en-US" sz="2000" b="1"/>
        </a:p>
      </dgm:t>
    </dgm:pt>
    <dgm:pt modelId="{B5A5CF7D-C9C6-470A-9180-7A6B94AEA3CF}">
      <dgm:prSet custT="1"/>
      <dgm:spPr/>
      <dgm:t>
        <a:bodyPr/>
        <a:lstStyle/>
        <a:p>
          <a:r>
            <a:rPr lang="ar-SA" sz="1800" b="1" dirty="0" smtClean="0">
              <a:latin typeface="Arial" pitchFamily="34" charset="0"/>
              <a:ea typeface="Times New Roman" pitchFamily="18" charset="0"/>
            </a:rPr>
            <a:t>استخدام</a:t>
          </a:r>
          <a:r>
            <a:rPr lang="fa-IR" sz="1800" b="1" dirty="0" smtClean="0">
              <a:latin typeface="Arial" pitchFamily="34" charset="0"/>
              <a:ea typeface="Times New Roman" pitchFamily="18" charset="0"/>
            </a:rPr>
            <a:t>،</a:t>
          </a:r>
          <a:r>
            <a:rPr lang="ar-SA" sz="1800" b="1" dirty="0" smtClean="0">
              <a:latin typeface="Arial" pitchFamily="34" charset="0"/>
              <a:ea typeface="Times New Roman" pitchFamily="18" charset="0"/>
            </a:rPr>
            <a:t>‌ انتخاب‌ و ارتقاء </a:t>
          </a:r>
          <a:endParaRPr lang="en-US" sz="1800" b="1" dirty="0"/>
        </a:p>
      </dgm:t>
    </dgm:pt>
    <dgm:pt modelId="{837FA34F-CD6E-453E-B938-418A828F0D9F}" type="parTrans" cxnId="{6BB2368C-394A-4879-9F01-1282168E6671}">
      <dgm:prSet/>
      <dgm:spPr/>
      <dgm:t>
        <a:bodyPr/>
        <a:lstStyle/>
        <a:p>
          <a:endParaRPr lang="en-US" sz="2000" b="1"/>
        </a:p>
      </dgm:t>
    </dgm:pt>
    <dgm:pt modelId="{969BA7E3-AB8A-4A60-82F4-02C7490799DE}" type="sibTrans" cxnId="{6BB2368C-394A-4879-9F01-1282168E6671}">
      <dgm:prSet/>
      <dgm:spPr/>
      <dgm:t>
        <a:bodyPr/>
        <a:lstStyle/>
        <a:p>
          <a:endParaRPr lang="en-US" sz="2000" b="1"/>
        </a:p>
      </dgm:t>
    </dgm:pt>
    <dgm:pt modelId="{A3D9FB56-D483-4FAE-9BF1-F9329B167B9C}" type="pres">
      <dgm:prSet presAssocID="{81585FB8-17A7-4829-8B33-155690167FD7}" presName="cycle" presStyleCnt="0">
        <dgm:presLayoutVars>
          <dgm:chMax val="1"/>
          <dgm:dir/>
          <dgm:animLvl val="ctr"/>
          <dgm:resizeHandles val="exact"/>
        </dgm:presLayoutVars>
      </dgm:prSet>
      <dgm:spPr/>
      <dgm:t>
        <a:bodyPr/>
        <a:lstStyle/>
        <a:p>
          <a:endParaRPr lang="en-US"/>
        </a:p>
      </dgm:t>
    </dgm:pt>
    <dgm:pt modelId="{812C76F7-F97F-43A3-983D-A2FEFECA782C}" type="pres">
      <dgm:prSet presAssocID="{6ACDD331-6978-447F-A4B8-08D420468C22}" presName="centerShape" presStyleLbl="node0" presStyleIdx="0" presStyleCnt="1" custLinFactNeighborY="-13024"/>
      <dgm:spPr/>
      <dgm:t>
        <a:bodyPr/>
        <a:lstStyle/>
        <a:p>
          <a:endParaRPr lang="en-US"/>
        </a:p>
      </dgm:t>
    </dgm:pt>
    <dgm:pt modelId="{ED5C99D0-E713-414B-82C9-754FF95D63C1}" type="pres">
      <dgm:prSet presAssocID="{4E56BFCA-CABE-4231-8359-3EC638A0A17A}" presName="parTrans" presStyleLbl="bgSibTrans2D1" presStyleIdx="0" presStyleCnt="8"/>
      <dgm:spPr/>
      <dgm:t>
        <a:bodyPr/>
        <a:lstStyle/>
        <a:p>
          <a:endParaRPr lang="en-US"/>
        </a:p>
      </dgm:t>
    </dgm:pt>
    <dgm:pt modelId="{85EB75D4-D99D-47E9-9EBB-FBCDE4AE7365}" type="pres">
      <dgm:prSet presAssocID="{EC6E1D69-F576-42B2-BB44-6CF958B0DC6C}" presName="node" presStyleLbl="node1" presStyleIdx="0" presStyleCnt="8">
        <dgm:presLayoutVars>
          <dgm:bulletEnabled val="1"/>
        </dgm:presLayoutVars>
      </dgm:prSet>
      <dgm:spPr/>
      <dgm:t>
        <a:bodyPr/>
        <a:lstStyle/>
        <a:p>
          <a:endParaRPr lang="en-US"/>
        </a:p>
      </dgm:t>
    </dgm:pt>
    <dgm:pt modelId="{D42D2E55-4E30-44A2-896A-5FC4FBDF4E2E}" type="pres">
      <dgm:prSet presAssocID="{D6287A89-10B5-4AE4-BD59-3E3E4E6500CD}" presName="parTrans" presStyleLbl="bgSibTrans2D1" presStyleIdx="1" presStyleCnt="8"/>
      <dgm:spPr/>
      <dgm:t>
        <a:bodyPr/>
        <a:lstStyle/>
        <a:p>
          <a:endParaRPr lang="en-US"/>
        </a:p>
      </dgm:t>
    </dgm:pt>
    <dgm:pt modelId="{1DF50D71-EA9C-4C26-8A86-5BB8BE213D23}" type="pres">
      <dgm:prSet presAssocID="{8811E58D-89C5-430C-8BC3-E6DA48721ACD}" presName="node" presStyleLbl="node1" presStyleIdx="1" presStyleCnt="8">
        <dgm:presLayoutVars>
          <dgm:bulletEnabled val="1"/>
        </dgm:presLayoutVars>
      </dgm:prSet>
      <dgm:spPr/>
      <dgm:t>
        <a:bodyPr/>
        <a:lstStyle/>
        <a:p>
          <a:endParaRPr lang="en-US"/>
        </a:p>
      </dgm:t>
    </dgm:pt>
    <dgm:pt modelId="{72C2CC2C-61A3-4210-A490-D318C37003B4}" type="pres">
      <dgm:prSet presAssocID="{3320B3B4-CDFA-46C6-A2BF-A6B15F42013B}" presName="parTrans" presStyleLbl="bgSibTrans2D1" presStyleIdx="2" presStyleCnt="8"/>
      <dgm:spPr/>
      <dgm:t>
        <a:bodyPr/>
        <a:lstStyle/>
        <a:p>
          <a:endParaRPr lang="en-US"/>
        </a:p>
      </dgm:t>
    </dgm:pt>
    <dgm:pt modelId="{8D1A76C2-5739-407C-9CA0-07271C6D546E}" type="pres">
      <dgm:prSet presAssocID="{E8663B6C-28E7-433A-B15C-EDE74C65ACFC}" presName="node" presStyleLbl="node1" presStyleIdx="2" presStyleCnt="8">
        <dgm:presLayoutVars>
          <dgm:bulletEnabled val="1"/>
        </dgm:presLayoutVars>
      </dgm:prSet>
      <dgm:spPr/>
      <dgm:t>
        <a:bodyPr/>
        <a:lstStyle/>
        <a:p>
          <a:endParaRPr lang="en-US"/>
        </a:p>
      </dgm:t>
    </dgm:pt>
    <dgm:pt modelId="{D3CE6F70-3E5C-42C0-9AA0-742401C2FF88}" type="pres">
      <dgm:prSet presAssocID="{2F52D08C-A1E1-4455-A969-9F31DEB968A5}" presName="parTrans" presStyleLbl="bgSibTrans2D1" presStyleIdx="3" presStyleCnt="8"/>
      <dgm:spPr/>
      <dgm:t>
        <a:bodyPr/>
        <a:lstStyle/>
        <a:p>
          <a:endParaRPr lang="en-US"/>
        </a:p>
      </dgm:t>
    </dgm:pt>
    <dgm:pt modelId="{361CF11A-A583-49D1-88A6-42D93BE50D46}" type="pres">
      <dgm:prSet presAssocID="{5B5CB816-B776-4565-A44B-3E3A5CAD1881}" presName="node" presStyleLbl="node1" presStyleIdx="3" presStyleCnt="8">
        <dgm:presLayoutVars>
          <dgm:bulletEnabled val="1"/>
        </dgm:presLayoutVars>
      </dgm:prSet>
      <dgm:spPr/>
      <dgm:t>
        <a:bodyPr/>
        <a:lstStyle/>
        <a:p>
          <a:endParaRPr lang="en-US"/>
        </a:p>
      </dgm:t>
    </dgm:pt>
    <dgm:pt modelId="{4538AF5A-2A34-46EA-B20D-4064B74FFD1E}" type="pres">
      <dgm:prSet presAssocID="{7B06F7FB-368A-41DA-BCA3-1E5D7A162086}" presName="parTrans" presStyleLbl="bgSibTrans2D1" presStyleIdx="4" presStyleCnt="8"/>
      <dgm:spPr/>
      <dgm:t>
        <a:bodyPr/>
        <a:lstStyle/>
        <a:p>
          <a:endParaRPr lang="en-US"/>
        </a:p>
      </dgm:t>
    </dgm:pt>
    <dgm:pt modelId="{840116B4-5418-4754-BFE6-863335674E80}" type="pres">
      <dgm:prSet presAssocID="{621569BA-5151-478D-8F78-8C8E0F340FAA}" presName="node" presStyleLbl="node1" presStyleIdx="4" presStyleCnt="8">
        <dgm:presLayoutVars>
          <dgm:bulletEnabled val="1"/>
        </dgm:presLayoutVars>
      </dgm:prSet>
      <dgm:spPr/>
      <dgm:t>
        <a:bodyPr/>
        <a:lstStyle/>
        <a:p>
          <a:endParaRPr lang="en-US"/>
        </a:p>
      </dgm:t>
    </dgm:pt>
    <dgm:pt modelId="{CDF97102-0147-4EE4-A050-83AE4EDE3568}" type="pres">
      <dgm:prSet presAssocID="{632C306D-0317-415B-9915-6204EB30E96B}" presName="parTrans" presStyleLbl="bgSibTrans2D1" presStyleIdx="5" presStyleCnt="8"/>
      <dgm:spPr/>
      <dgm:t>
        <a:bodyPr/>
        <a:lstStyle/>
        <a:p>
          <a:endParaRPr lang="en-US"/>
        </a:p>
      </dgm:t>
    </dgm:pt>
    <dgm:pt modelId="{33F9D342-D9A6-45B4-BB51-A75939AF17B5}" type="pres">
      <dgm:prSet presAssocID="{E7891EDB-302D-4974-8512-2753AA30C238}" presName="node" presStyleLbl="node1" presStyleIdx="5" presStyleCnt="8">
        <dgm:presLayoutVars>
          <dgm:bulletEnabled val="1"/>
        </dgm:presLayoutVars>
      </dgm:prSet>
      <dgm:spPr/>
      <dgm:t>
        <a:bodyPr/>
        <a:lstStyle/>
        <a:p>
          <a:endParaRPr lang="en-US"/>
        </a:p>
      </dgm:t>
    </dgm:pt>
    <dgm:pt modelId="{241075CC-2733-489C-8B0B-97E60029F00B}" type="pres">
      <dgm:prSet presAssocID="{97100F32-7221-467A-95D4-BAF251C84B84}" presName="parTrans" presStyleLbl="bgSibTrans2D1" presStyleIdx="6" presStyleCnt="8"/>
      <dgm:spPr/>
      <dgm:t>
        <a:bodyPr/>
        <a:lstStyle/>
        <a:p>
          <a:endParaRPr lang="en-US"/>
        </a:p>
      </dgm:t>
    </dgm:pt>
    <dgm:pt modelId="{A3D54F94-21DD-41A8-9CE2-77F126187FC3}" type="pres">
      <dgm:prSet presAssocID="{11EA5CFB-E842-4939-B467-147C8E97496E}" presName="node" presStyleLbl="node1" presStyleIdx="6" presStyleCnt="8">
        <dgm:presLayoutVars>
          <dgm:bulletEnabled val="1"/>
        </dgm:presLayoutVars>
      </dgm:prSet>
      <dgm:spPr/>
      <dgm:t>
        <a:bodyPr/>
        <a:lstStyle/>
        <a:p>
          <a:endParaRPr lang="en-US"/>
        </a:p>
      </dgm:t>
    </dgm:pt>
    <dgm:pt modelId="{B2011740-7ADF-4605-94A2-1B9A7BBB9CC9}" type="pres">
      <dgm:prSet presAssocID="{837FA34F-CD6E-453E-B938-418A828F0D9F}" presName="parTrans" presStyleLbl="bgSibTrans2D1" presStyleIdx="7" presStyleCnt="8"/>
      <dgm:spPr/>
      <dgm:t>
        <a:bodyPr/>
        <a:lstStyle/>
        <a:p>
          <a:endParaRPr lang="en-US"/>
        </a:p>
      </dgm:t>
    </dgm:pt>
    <dgm:pt modelId="{AA162CFC-2E47-4C99-8D5B-888EC347FC11}" type="pres">
      <dgm:prSet presAssocID="{B5A5CF7D-C9C6-470A-9180-7A6B94AEA3CF}" presName="node" presStyleLbl="node1" presStyleIdx="7" presStyleCnt="8">
        <dgm:presLayoutVars>
          <dgm:bulletEnabled val="1"/>
        </dgm:presLayoutVars>
      </dgm:prSet>
      <dgm:spPr/>
      <dgm:t>
        <a:bodyPr/>
        <a:lstStyle/>
        <a:p>
          <a:endParaRPr lang="en-US"/>
        </a:p>
      </dgm:t>
    </dgm:pt>
  </dgm:ptLst>
  <dgm:cxnLst>
    <dgm:cxn modelId="{996B60FC-AFBB-4160-B5E1-7408E4B90B59}" type="presOf" srcId="{3320B3B4-CDFA-46C6-A2BF-A6B15F42013B}" destId="{72C2CC2C-61A3-4210-A490-D318C37003B4}" srcOrd="0" destOrd="0" presId="urn:microsoft.com/office/officeart/2005/8/layout/radial4"/>
    <dgm:cxn modelId="{73D7B77F-0CD0-4868-B3AA-8B192BBB494C}" type="presOf" srcId="{621569BA-5151-478D-8F78-8C8E0F340FAA}" destId="{840116B4-5418-4754-BFE6-863335674E80}" srcOrd="0" destOrd="0" presId="urn:microsoft.com/office/officeart/2005/8/layout/radial4"/>
    <dgm:cxn modelId="{FDC15DB0-19B4-4749-8FEE-4D567007F8F3}" srcId="{81585FB8-17A7-4829-8B33-155690167FD7}" destId="{6ACDD331-6978-447F-A4B8-08D420468C22}" srcOrd="0" destOrd="0" parTransId="{B44E3421-4DEE-4B74-BE94-F0EDC7E273E8}" sibTransId="{3DE3ECF5-FF7C-44E2-A8FB-510974E08BE6}"/>
    <dgm:cxn modelId="{A91A84A6-A3DC-463C-9B31-2C1880BB9922}" type="presOf" srcId="{E8663B6C-28E7-433A-B15C-EDE74C65ACFC}" destId="{8D1A76C2-5739-407C-9CA0-07271C6D546E}" srcOrd="0" destOrd="0" presId="urn:microsoft.com/office/officeart/2005/8/layout/radial4"/>
    <dgm:cxn modelId="{5BC4D507-C8F8-481E-BBAD-80BE967A00D0}" srcId="{6ACDD331-6978-447F-A4B8-08D420468C22}" destId="{11EA5CFB-E842-4939-B467-147C8E97496E}" srcOrd="6" destOrd="0" parTransId="{97100F32-7221-467A-95D4-BAF251C84B84}" sibTransId="{224D5465-B53E-4BB9-B8A8-F749DC7AC0A1}"/>
    <dgm:cxn modelId="{A67FA616-8070-426F-AC46-A4A4FAB0F74A}" type="presOf" srcId="{11EA5CFB-E842-4939-B467-147C8E97496E}" destId="{A3D54F94-21DD-41A8-9CE2-77F126187FC3}" srcOrd="0" destOrd="0" presId="urn:microsoft.com/office/officeart/2005/8/layout/radial4"/>
    <dgm:cxn modelId="{8DFDF50F-9D9B-4161-99F7-81BFD119629E}" type="presOf" srcId="{632C306D-0317-415B-9915-6204EB30E96B}" destId="{CDF97102-0147-4EE4-A050-83AE4EDE3568}" srcOrd="0" destOrd="0" presId="urn:microsoft.com/office/officeart/2005/8/layout/radial4"/>
    <dgm:cxn modelId="{ECE04809-0670-45AE-A04B-BABC36788554}" srcId="{6ACDD331-6978-447F-A4B8-08D420468C22}" destId="{E8663B6C-28E7-433A-B15C-EDE74C65ACFC}" srcOrd="2" destOrd="0" parTransId="{3320B3B4-CDFA-46C6-A2BF-A6B15F42013B}" sibTransId="{59E23FAB-3B96-4D0C-8B96-1A1B30FDDF6E}"/>
    <dgm:cxn modelId="{E70F8F78-3D16-4126-89D8-585204499BEF}" type="presOf" srcId="{D6287A89-10B5-4AE4-BD59-3E3E4E6500CD}" destId="{D42D2E55-4E30-44A2-896A-5FC4FBDF4E2E}" srcOrd="0" destOrd="0" presId="urn:microsoft.com/office/officeart/2005/8/layout/radial4"/>
    <dgm:cxn modelId="{F0A59F56-9719-4549-9F15-EB099CBD6FBE}" type="presOf" srcId="{837FA34F-CD6E-453E-B938-418A828F0D9F}" destId="{B2011740-7ADF-4605-94A2-1B9A7BBB9CC9}" srcOrd="0" destOrd="0" presId="urn:microsoft.com/office/officeart/2005/8/layout/radial4"/>
    <dgm:cxn modelId="{01D71F27-F665-44B3-8910-5896153265A3}" srcId="{6ACDD331-6978-447F-A4B8-08D420468C22}" destId="{E7891EDB-302D-4974-8512-2753AA30C238}" srcOrd="5" destOrd="0" parTransId="{632C306D-0317-415B-9915-6204EB30E96B}" sibTransId="{73DEBB72-BF8E-4C39-A4A0-71A2C797D301}"/>
    <dgm:cxn modelId="{191939A3-5622-43EE-9518-49A948D68DD6}" type="presOf" srcId="{2F52D08C-A1E1-4455-A969-9F31DEB968A5}" destId="{D3CE6F70-3E5C-42C0-9AA0-742401C2FF88}" srcOrd="0" destOrd="0" presId="urn:microsoft.com/office/officeart/2005/8/layout/radial4"/>
    <dgm:cxn modelId="{169C0FD8-FA15-4CCA-A35D-8A890CD8C222}" type="presOf" srcId="{E7891EDB-302D-4974-8512-2753AA30C238}" destId="{33F9D342-D9A6-45B4-BB51-A75939AF17B5}" srcOrd="0" destOrd="0" presId="urn:microsoft.com/office/officeart/2005/8/layout/radial4"/>
    <dgm:cxn modelId="{77213D21-1F6B-492B-90F3-F4C35404F793}" type="presOf" srcId="{6ACDD331-6978-447F-A4B8-08D420468C22}" destId="{812C76F7-F97F-43A3-983D-A2FEFECA782C}" srcOrd="0" destOrd="0" presId="urn:microsoft.com/office/officeart/2005/8/layout/radial4"/>
    <dgm:cxn modelId="{3E4E94A7-5B84-4731-8137-D4BA6013D6D8}" type="presOf" srcId="{8811E58D-89C5-430C-8BC3-E6DA48721ACD}" destId="{1DF50D71-EA9C-4C26-8A86-5BB8BE213D23}" srcOrd="0" destOrd="0" presId="urn:microsoft.com/office/officeart/2005/8/layout/radial4"/>
    <dgm:cxn modelId="{33B587CC-5FA5-471B-810C-A41FA7EA3E84}" srcId="{6ACDD331-6978-447F-A4B8-08D420468C22}" destId="{5B5CB816-B776-4565-A44B-3E3A5CAD1881}" srcOrd="3" destOrd="0" parTransId="{2F52D08C-A1E1-4455-A969-9F31DEB968A5}" sibTransId="{91D7BD4F-9DEE-4624-A2C3-6F6F8B7D54F2}"/>
    <dgm:cxn modelId="{078DDA9B-3ADE-4878-A755-27A47DC4E947}" type="presOf" srcId="{5B5CB816-B776-4565-A44B-3E3A5CAD1881}" destId="{361CF11A-A583-49D1-88A6-42D93BE50D46}" srcOrd="0" destOrd="0" presId="urn:microsoft.com/office/officeart/2005/8/layout/radial4"/>
    <dgm:cxn modelId="{2F12164B-62FA-41EF-A181-CC7228A90FCA}" type="presOf" srcId="{81585FB8-17A7-4829-8B33-155690167FD7}" destId="{A3D9FB56-D483-4FAE-9BF1-F9329B167B9C}" srcOrd="0" destOrd="0" presId="urn:microsoft.com/office/officeart/2005/8/layout/radial4"/>
    <dgm:cxn modelId="{DE229188-5D2F-4064-B97A-1246C09379AA}" type="presOf" srcId="{EC6E1D69-F576-42B2-BB44-6CF958B0DC6C}" destId="{85EB75D4-D99D-47E9-9EBB-FBCDE4AE7365}" srcOrd="0" destOrd="0" presId="urn:microsoft.com/office/officeart/2005/8/layout/radial4"/>
    <dgm:cxn modelId="{8DF65220-0C95-4546-BF7F-2084B23B5FC4}" type="presOf" srcId="{7B06F7FB-368A-41DA-BCA3-1E5D7A162086}" destId="{4538AF5A-2A34-46EA-B20D-4064B74FFD1E}" srcOrd="0" destOrd="0" presId="urn:microsoft.com/office/officeart/2005/8/layout/radial4"/>
    <dgm:cxn modelId="{738C5CFD-13EA-47E2-945A-7CC8198AA5F9}" type="presOf" srcId="{4E56BFCA-CABE-4231-8359-3EC638A0A17A}" destId="{ED5C99D0-E713-414B-82C9-754FF95D63C1}" srcOrd="0" destOrd="0" presId="urn:microsoft.com/office/officeart/2005/8/layout/radial4"/>
    <dgm:cxn modelId="{6E9D04E4-99F6-4DB9-A092-0C725E8C2602}" srcId="{6ACDD331-6978-447F-A4B8-08D420468C22}" destId="{8811E58D-89C5-430C-8BC3-E6DA48721ACD}" srcOrd="1" destOrd="0" parTransId="{D6287A89-10B5-4AE4-BD59-3E3E4E6500CD}" sibTransId="{9F6FD7D9-A25E-4E94-96EF-F0989D1D5859}"/>
    <dgm:cxn modelId="{E5886569-2E6D-4B75-A61F-C635577F053D}" srcId="{6ACDD331-6978-447F-A4B8-08D420468C22}" destId="{621569BA-5151-478D-8F78-8C8E0F340FAA}" srcOrd="4" destOrd="0" parTransId="{7B06F7FB-368A-41DA-BCA3-1E5D7A162086}" sibTransId="{D5A3BAF2-AF34-426C-A87D-A788DA0200A4}"/>
    <dgm:cxn modelId="{CAB3B033-2FB0-4D03-8A85-6AC43A5C3064}" type="presOf" srcId="{97100F32-7221-467A-95D4-BAF251C84B84}" destId="{241075CC-2733-489C-8B0B-97E60029F00B}" srcOrd="0" destOrd="0" presId="urn:microsoft.com/office/officeart/2005/8/layout/radial4"/>
    <dgm:cxn modelId="{6BB2368C-394A-4879-9F01-1282168E6671}" srcId="{6ACDD331-6978-447F-A4B8-08D420468C22}" destId="{B5A5CF7D-C9C6-470A-9180-7A6B94AEA3CF}" srcOrd="7" destOrd="0" parTransId="{837FA34F-CD6E-453E-B938-418A828F0D9F}" sibTransId="{969BA7E3-AB8A-4A60-82F4-02C7490799DE}"/>
    <dgm:cxn modelId="{2C2C87DE-BDAA-471A-B887-AAEE0EB0C1C8}" srcId="{6ACDD331-6978-447F-A4B8-08D420468C22}" destId="{EC6E1D69-F576-42B2-BB44-6CF958B0DC6C}" srcOrd="0" destOrd="0" parTransId="{4E56BFCA-CABE-4231-8359-3EC638A0A17A}" sibTransId="{30FBBB58-E0D4-4A79-9561-9FBFD6764DF0}"/>
    <dgm:cxn modelId="{DF90DD1D-7EE0-429A-9264-E7584A1AB1FF}" type="presOf" srcId="{B5A5CF7D-C9C6-470A-9180-7A6B94AEA3CF}" destId="{AA162CFC-2E47-4C99-8D5B-888EC347FC11}" srcOrd="0" destOrd="0" presId="urn:microsoft.com/office/officeart/2005/8/layout/radial4"/>
    <dgm:cxn modelId="{1DD5BFA4-439D-46BD-ACA6-3B2E6ECEFEAF}" type="presParOf" srcId="{A3D9FB56-D483-4FAE-9BF1-F9329B167B9C}" destId="{812C76F7-F97F-43A3-983D-A2FEFECA782C}" srcOrd="0" destOrd="0" presId="urn:microsoft.com/office/officeart/2005/8/layout/radial4"/>
    <dgm:cxn modelId="{4CDFC8FF-D447-422F-B1D5-FC36BE71980D}" type="presParOf" srcId="{A3D9FB56-D483-4FAE-9BF1-F9329B167B9C}" destId="{ED5C99D0-E713-414B-82C9-754FF95D63C1}" srcOrd="1" destOrd="0" presId="urn:microsoft.com/office/officeart/2005/8/layout/radial4"/>
    <dgm:cxn modelId="{F5646CF5-63D9-481F-B7C4-061AEA56FF46}" type="presParOf" srcId="{A3D9FB56-D483-4FAE-9BF1-F9329B167B9C}" destId="{85EB75D4-D99D-47E9-9EBB-FBCDE4AE7365}" srcOrd="2" destOrd="0" presId="urn:microsoft.com/office/officeart/2005/8/layout/radial4"/>
    <dgm:cxn modelId="{20140454-F8BC-4A5D-90C0-95C35CC36FB9}" type="presParOf" srcId="{A3D9FB56-D483-4FAE-9BF1-F9329B167B9C}" destId="{D42D2E55-4E30-44A2-896A-5FC4FBDF4E2E}" srcOrd="3" destOrd="0" presId="urn:microsoft.com/office/officeart/2005/8/layout/radial4"/>
    <dgm:cxn modelId="{25DC8B4A-ACC8-449D-98AF-C39D7D4376A7}" type="presParOf" srcId="{A3D9FB56-D483-4FAE-9BF1-F9329B167B9C}" destId="{1DF50D71-EA9C-4C26-8A86-5BB8BE213D23}" srcOrd="4" destOrd="0" presId="urn:microsoft.com/office/officeart/2005/8/layout/radial4"/>
    <dgm:cxn modelId="{0BD84FBC-943A-4758-ACDB-6867DEB0E245}" type="presParOf" srcId="{A3D9FB56-D483-4FAE-9BF1-F9329B167B9C}" destId="{72C2CC2C-61A3-4210-A490-D318C37003B4}" srcOrd="5" destOrd="0" presId="urn:microsoft.com/office/officeart/2005/8/layout/radial4"/>
    <dgm:cxn modelId="{08A3074F-B6CA-405E-BB84-BFBA8C780BFC}" type="presParOf" srcId="{A3D9FB56-D483-4FAE-9BF1-F9329B167B9C}" destId="{8D1A76C2-5739-407C-9CA0-07271C6D546E}" srcOrd="6" destOrd="0" presId="urn:microsoft.com/office/officeart/2005/8/layout/radial4"/>
    <dgm:cxn modelId="{7C789FE2-0071-403A-A0BD-604FCE7E7E4D}" type="presParOf" srcId="{A3D9FB56-D483-4FAE-9BF1-F9329B167B9C}" destId="{D3CE6F70-3E5C-42C0-9AA0-742401C2FF88}" srcOrd="7" destOrd="0" presId="urn:microsoft.com/office/officeart/2005/8/layout/radial4"/>
    <dgm:cxn modelId="{763281A6-C006-4818-ABEB-3ECD85F702C8}" type="presParOf" srcId="{A3D9FB56-D483-4FAE-9BF1-F9329B167B9C}" destId="{361CF11A-A583-49D1-88A6-42D93BE50D46}" srcOrd="8" destOrd="0" presId="urn:microsoft.com/office/officeart/2005/8/layout/radial4"/>
    <dgm:cxn modelId="{F31D63EF-9C6F-4986-9E85-DCA655A27CF6}" type="presParOf" srcId="{A3D9FB56-D483-4FAE-9BF1-F9329B167B9C}" destId="{4538AF5A-2A34-46EA-B20D-4064B74FFD1E}" srcOrd="9" destOrd="0" presId="urn:microsoft.com/office/officeart/2005/8/layout/radial4"/>
    <dgm:cxn modelId="{B36B5C69-57B3-428D-9C22-BEDF054EF82E}" type="presParOf" srcId="{A3D9FB56-D483-4FAE-9BF1-F9329B167B9C}" destId="{840116B4-5418-4754-BFE6-863335674E80}" srcOrd="10" destOrd="0" presId="urn:microsoft.com/office/officeart/2005/8/layout/radial4"/>
    <dgm:cxn modelId="{14A1B9DB-B0A7-4CBA-8C48-2D045CA8B0EE}" type="presParOf" srcId="{A3D9FB56-D483-4FAE-9BF1-F9329B167B9C}" destId="{CDF97102-0147-4EE4-A050-83AE4EDE3568}" srcOrd="11" destOrd="0" presId="urn:microsoft.com/office/officeart/2005/8/layout/radial4"/>
    <dgm:cxn modelId="{76955A87-4003-49B4-ADE7-FA78D4150929}" type="presParOf" srcId="{A3D9FB56-D483-4FAE-9BF1-F9329B167B9C}" destId="{33F9D342-D9A6-45B4-BB51-A75939AF17B5}" srcOrd="12" destOrd="0" presId="urn:microsoft.com/office/officeart/2005/8/layout/radial4"/>
    <dgm:cxn modelId="{EBC6C7C6-695C-4ABB-A9DF-F736F24D1856}" type="presParOf" srcId="{A3D9FB56-D483-4FAE-9BF1-F9329B167B9C}" destId="{241075CC-2733-489C-8B0B-97E60029F00B}" srcOrd="13" destOrd="0" presId="urn:microsoft.com/office/officeart/2005/8/layout/radial4"/>
    <dgm:cxn modelId="{84940112-A6F1-4B2A-A620-53E563C8F38C}" type="presParOf" srcId="{A3D9FB56-D483-4FAE-9BF1-F9329B167B9C}" destId="{A3D54F94-21DD-41A8-9CE2-77F126187FC3}" srcOrd="14" destOrd="0" presId="urn:microsoft.com/office/officeart/2005/8/layout/radial4"/>
    <dgm:cxn modelId="{0546F7DE-EC94-4E45-BE8E-4E3EA32F75A8}" type="presParOf" srcId="{A3D9FB56-D483-4FAE-9BF1-F9329B167B9C}" destId="{B2011740-7ADF-4605-94A2-1B9A7BBB9CC9}" srcOrd="15" destOrd="0" presId="urn:microsoft.com/office/officeart/2005/8/layout/radial4"/>
    <dgm:cxn modelId="{558195FC-681E-43A2-AFA0-7FD26EA6E8EE}" type="presParOf" srcId="{A3D9FB56-D483-4FAE-9BF1-F9329B167B9C}" destId="{AA162CFC-2E47-4C99-8D5B-888EC347FC11}" srcOrd="16" destOrd="0" presId="urn:microsoft.com/office/officeart/2005/8/layout/radial4"/>
  </dgm:cxnLst>
  <dgm:bg/>
  <dgm:whole/>
</dgm:dataModel>
</file>

<file path=ppt/diagrams/data7.xml><?xml version="1.0" encoding="utf-8"?>
<dgm:dataModel xmlns:dgm="http://schemas.openxmlformats.org/drawingml/2006/diagram" xmlns:a="http://schemas.openxmlformats.org/drawingml/2006/main">
  <dgm:ptLst>
    <dgm:pt modelId="{FA941D1F-6929-4C40-81FC-A27346EFF9CA}" type="doc">
      <dgm:prSet loTypeId="urn:microsoft.com/office/officeart/2005/8/layout/hList2" loCatId="list" qsTypeId="urn:microsoft.com/office/officeart/2005/8/quickstyle/simple3" qsCatId="simple" csTypeId="urn:microsoft.com/office/officeart/2005/8/colors/colorful5" csCatId="colorful" phldr="1"/>
      <dgm:spPr/>
      <dgm:t>
        <a:bodyPr/>
        <a:lstStyle/>
        <a:p>
          <a:endParaRPr lang="en-US"/>
        </a:p>
      </dgm:t>
    </dgm:pt>
    <dgm:pt modelId="{7E44102D-2C8F-4568-BC24-513CF2FA7716}">
      <dgm:prSet phldrT="[Text]"/>
      <dgm:spPr/>
      <dgm:t>
        <a:bodyPr/>
        <a:lstStyle/>
        <a:p>
          <a:r>
            <a:rPr lang="fa-IR" b="1" dirty="0" smtClean="0">
              <a:cs typeface="+mn-cs"/>
            </a:rPr>
            <a:t>دسته دوم</a:t>
          </a:r>
          <a:endParaRPr lang="en-US" b="1" dirty="0">
            <a:cs typeface="+mn-cs"/>
          </a:endParaRPr>
        </a:p>
      </dgm:t>
    </dgm:pt>
    <dgm:pt modelId="{7D4F3CA0-7F6D-4D81-BFCA-17D759511FFB}" type="parTrans" cxnId="{DD8F7158-E0F9-4F28-8E6D-3D5DCC13DF66}">
      <dgm:prSet/>
      <dgm:spPr/>
      <dgm:t>
        <a:bodyPr/>
        <a:lstStyle/>
        <a:p>
          <a:endParaRPr lang="en-US" b="1">
            <a:cs typeface="+mn-cs"/>
          </a:endParaRPr>
        </a:p>
      </dgm:t>
    </dgm:pt>
    <dgm:pt modelId="{34375237-4A02-4830-8495-38AB6D907546}" type="sibTrans" cxnId="{DD8F7158-E0F9-4F28-8E6D-3D5DCC13DF66}">
      <dgm:prSet/>
      <dgm:spPr/>
      <dgm:t>
        <a:bodyPr/>
        <a:lstStyle/>
        <a:p>
          <a:endParaRPr lang="en-US" b="1">
            <a:cs typeface="+mn-cs"/>
          </a:endParaRPr>
        </a:p>
      </dgm:t>
    </dgm:pt>
    <dgm:pt modelId="{842644F0-2D0C-4092-91B9-BABD588F2293}">
      <dgm:prSet phldrT="[Text]"/>
      <dgm:spPr/>
      <dgm:t>
        <a:bodyPr/>
        <a:lstStyle/>
        <a:p>
          <a:pPr algn="justLow" rtl="1">
            <a:lnSpc>
              <a:spcPct val="100000"/>
            </a:lnSpc>
          </a:pPr>
          <a:r>
            <a:rPr kumimoji="0" lang="ar-SA" b="1" i="0" u="none" strike="noStrike" cap="none" normalizeH="0" baseline="0" dirty="0" smtClean="0">
              <a:ln/>
              <a:effectLst/>
              <a:latin typeface="Arial" pitchFamily="34" charset="0"/>
              <a:ea typeface="Times New Roman" pitchFamily="18" charset="0"/>
              <a:cs typeface="+mn-cs"/>
            </a:rPr>
            <a:t>مواردي كه تقويت كننده روحيه و علاقه مندي كاركنان به كار و محيط كار مي‌باشند مانند ايجاد امنيت شغلي، تأمين زندگي در زمان حال، دوران پيري و از كارافتادگي (بيمه و بازنشستگي)، رضايت از شغل، روابط كار و موارد مشابه ديگر.</a:t>
          </a:r>
          <a:endParaRPr lang="en-US" b="1" dirty="0">
            <a:cs typeface="+mn-cs"/>
          </a:endParaRPr>
        </a:p>
      </dgm:t>
    </dgm:pt>
    <dgm:pt modelId="{B5C42A08-A368-4664-84B8-0089D9F610F2}" type="parTrans" cxnId="{A8F88F39-53EE-477C-9B40-FDC9CC867888}">
      <dgm:prSet/>
      <dgm:spPr/>
      <dgm:t>
        <a:bodyPr/>
        <a:lstStyle/>
        <a:p>
          <a:endParaRPr lang="en-US" b="1">
            <a:cs typeface="+mn-cs"/>
          </a:endParaRPr>
        </a:p>
      </dgm:t>
    </dgm:pt>
    <dgm:pt modelId="{2A718334-BD5B-4D6F-B40B-1FF60BA0557B}" type="sibTrans" cxnId="{A8F88F39-53EE-477C-9B40-FDC9CC867888}">
      <dgm:prSet/>
      <dgm:spPr/>
      <dgm:t>
        <a:bodyPr/>
        <a:lstStyle/>
        <a:p>
          <a:endParaRPr lang="en-US" b="1">
            <a:cs typeface="+mn-cs"/>
          </a:endParaRPr>
        </a:p>
      </dgm:t>
    </dgm:pt>
    <dgm:pt modelId="{7AA187CC-856B-4403-B4A4-6A7C589A35D9}">
      <dgm:prSet phldrT="[Text]"/>
      <dgm:spPr/>
      <dgm:t>
        <a:bodyPr/>
        <a:lstStyle/>
        <a:p>
          <a:r>
            <a:rPr lang="fa-IR" b="1" dirty="0" smtClean="0">
              <a:cs typeface="+mn-cs"/>
            </a:rPr>
            <a:t>دسته اول</a:t>
          </a:r>
          <a:endParaRPr lang="en-US" b="1" dirty="0">
            <a:cs typeface="+mn-cs"/>
          </a:endParaRPr>
        </a:p>
      </dgm:t>
    </dgm:pt>
    <dgm:pt modelId="{86317337-917C-4043-A4F8-1A9D45E133D4}" type="parTrans" cxnId="{E8CBFF99-18C3-421E-A7BE-B3167041D4FD}">
      <dgm:prSet/>
      <dgm:spPr/>
      <dgm:t>
        <a:bodyPr/>
        <a:lstStyle/>
        <a:p>
          <a:endParaRPr lang="en-US" b="1">
            <a:cs typeface="+mn-cs"/>
          </a:endParaRPr>
        </a:p>
      </dgm:t>
    </dgm:pt>
    <dgm:pt modelId="{E6BC5747-115D-4159-9013-3A60B1074A7E}" type="sibTrans" cxnId="{E8CBFF99-18C3-421E-A7BE-B3167041D4FD}">
      <dgm:prSet/>
      <dgm:spPr/>
      <dgm:t>
        <a:bodyPr/>
        <a:lstStyle/>
        <a:p>
          <a:endParaRPr lang="en-US" b="1">
            <a:cs typeface="+mn-cs"/>
          </a:endParaRPr>
        </a:p>
      </dgm:t>
    </dgm:pt>
    <dgm:pt modelId="{408E1957-34E1-4C98-9DFF-E297FB7F2FEF}">
      <dgm:prSet phldrT="[Text]"/>
      <dgm:spPr/>
      <dgm:t>
        <a:bodyPr/>
        <a:lstStyle/>
        <a:p>
          <a:pPr algn="justLow" rtl="1">
            <a:lnSpc>
              <a:spcPct val="100000"/>
            </a:lnSpc>
          </a:pPr>
          <a:r>
            <a:rPr kumimoji="0" lang="ar-SA" b="1" i="0" u="none" strike="noStrike" cap="none" normalizeH="0" baseline="0" dirty="0" smtClean="0">
              <a:ln/>
              <a:effectLst/>
              <a:latin typeface="Arial" pitchFamily="34" charset="0"/>
              <a:ea typeface="Times New Roman" pitchFamily="18" charset="0"/>
              <a:cs typeface="+mn-cs"/>
            </a:rPr>
            <a:t>مواردي كه بيشتر در رابطه با حفظ و تقويت جسم كاركنان است مانند برقراري بهداشت و ايمني در محل كار، خدمات رفاهي، اجراي برنامه هاي ورزشي و تندرستي و بعضي ديگر از خدمات پرسنلي.</a:t>
          </a:r>
          <a:endParaRPr lang="en-US" b="1" dirty="0">
            <a:cs typeface="+mn-cs"/>
          </a:endParaRPr>
        </a:p>
      </dgm:t>
    </dgm:pt>
    <dgm:pt modelId="{37B7B4A7-8C23-44C1-9EC1-CC5C1259C498}" type="parTrans" cxnId="{D588A704-CEA6-4754-B738-1EA359A142D8}">
      <dgm:prSet/>
      <dgm:spPr/>
      <dgm:t>
        <a:bodyPr/>
        <a:lstStyle/>
        <a:p>
          <a:endParaRPr lang="en-US" b="1">
            <a:cs typeface="+mn-cs"/>
          </a:endParaRPr>
        </a:p>
      </dgm:t>
    </dgm:pt>
    <dgm:pt modelId="{980174CB-193F-4123-87BE-D9018CA5C200}" type="sibTrans" cxnId="{D588A704-CEA6-4754-B738-1EA359A142D8}">
      <dgm:prSet/>
      <dgm:spPr/>
      <dgm:t>
        <a:bodyPr/>
        <a:lstStyle/>
        <a:p>
          <a:endParaRPr lang="en-US" b="1">
            <a:cs typeface="+mn-cs"/>
          </a:endParaRPr>
        </a:p>
      </dgm:t>
    </dgm:pt>
    <dgm:pt modelId="{2D6C7B4B-B0D8-43CF-9BAE-ED0F87DFB7C8}" type="pres">
      <dgm:prSet presAssocID="{FA941D1F-6929-4C40-81FC-A27346EFF9CA}" presName="linearFlow" presStyleCnt="0">
        <dgm:presLayoutVars>
          <dgm:dir/>
          <dgm:animLvl val="lvl"/>
          <dgm:resizeHandles/>
        </dgm:presLayoutVars>
      </dgm:prSet>
      <dgm:spPr/>
      <dgm:t>
        <a:bodyPr/>
        <a:lstStyle/>
        <a:p>
          <a:endParaRPr lang="en-US"/>
        </a:p>
      </dgm:t>
    </dgm:pt>
    <dgm:pt modelId="{E0DF5BF5-FAC4-4AB8-A1A4-23D084F169BC}" type="pres">
      <dgm:prSet presAssocID="{7E44102D-2C8F-4568-BC24-513CF2FA7716}" presName="compositeNode" presStyleCnt="0">
        <dgm:presLayoutVars>
          <dgm:bulletEnabled val="1"/>
        </dgm:presLayoutVars>
      </dgm:prSet>
      <dgm:spPr/>
    </dgm:pt>
    <dgm:pt modelId="{5412E620-EB00-4A69-8FB2-6213BE9340A5}" type="pres">
      <dgm:prSet presAssocID="{7E44102D-2C8F-4568-BC24-513CF2FA7716}" presName="image" presStyleLbl="fgImgPlace1" presStyleIdx="0" presStyleCnt="2"/>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pt>
    <dgm:pt modelId="{E0EF5E8F-E2E1-4DE1-85EE-728576CC955E}" type="pres">
      <dgm:prSet presAssocID="{7E44102D-2C8F-4568-BC24-513CF2FA7716}" presName="childNode" presStyleLbl="node1" presStyleIdx="0" presStyleCnt="2">
        <dgm:presLayoutVars>
          <dgm:bulletEnabled val="1"/>
        </dgm:presLayoutVars>
      </dgm:prSet>
      <dgm:spPr/>
      <dgm:t>
        <a:bodyPr/>
        <a:lstStyle/>
        <a:p>
          <a:endParaRPr lang="en-US"/>
        </a:p>
      </dgm:t>
    </dgm:pt>
    <dgm:pt modelId="{2DBE732E-DEA8-48A9-A770-4279919A89A2}" type="pres">
      <dgm:prSet presAssocID="{7E44102D-2C8F-4568-BC24-513CF2FA7716}" presName="parentNode" presStyleLbl="revTx" presStyleIdx="0" presStyleCnt="2">
        <dgm:presLayoutVars>
          <dgm:chMax val="0"/>
          <dgm:bulletEnabled val="1"/>
        </dgm:presLayoutVars>
      </dgm:prSet>
      <dgm:spPr/>
      <dgm:t>
        <a:bodyPr/>
        <a:lstStyle/>
        <a:p>
          <a:endParaRPr lang="en-US"/>
        </a:p>
      </dgm:t>
    </dgm:pt>
    <dgm:pt modelId="{5A59C6F6-14DD-44BE-8277-2CA5D137BA14}" type="pres">
      <dgm:prSet presAssocID="{34375237-4A02-4830-8495-38AB6D907546}" presName="sibTrans" presStyleCnt="0"/>
      <dgm:spPr/>
    </dgm:pt>
    <dgm:pt modelId="{16287221-332D-47EB-BCA0-893A28112A21}" type="pres">
      <dgm:prSet presAssocID="{7AA187CC-856B-4403-B4A4-6A7C589A35D9}" presName="compositeNode" presStyleCnt="0">
        <dgm:presLayoutVars>
          <dgm:bulletEnabled val="1"/>
        </dgm:presLayoutVars>
      </dgm:prSet>
      <dgm:spPr/>
    </dgm:pt>
    <dgm:pt modelId="{723B2E65-29D8-46D0-B5F6-497E1B23FAE5}" type="pres">
      <dgm:prSet presAssocID="{7AA187CC-856B-4403-B4A4-6A7C589A35D9}" presName="image" presStyleLbl="fgImgPlace1" presStyleIdx="1" presStyleCnt="2"/>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pt>
    <dgm:pt modelId="{727EE38A-9EA7-4916-B6AA-9C663B3AF7C2}" type="pres">
      <dgm:prSet presAssocID="{7AA187CC-856B-4403-B4A4-6A7C589A35D9}" presName="childNode" presStyleLbl="node1" presStyleIdx="1" presStyleCnt="2">
        <dgm:presLayoutVars>
          <dgm:bulletEnabled val="1"/>
        </dgm:presLayoutVars>
      </dgm:prSet>
      <dgm:spPr/>
      <dgm:t>
        <a:bodyPr/>
        <a:lstStyle/>
        <a:p>
          <a:endParaRPr lang="en-US"/>
        </a:p>
      </dgm:t>
    </dgm:pt>
    <dgm:pt modelId="{61F30CA4-B9C5-43C2-BB6F-855A2CE5368C}" type="pres">
      <dgm:prSet presAssocID="{7AA187CC-856B-4403-B4A4-6A7C589A35D9}" presName="parentNode" presStyleLbl="revTx" presStyleIdx="1" presStyleCnt="2">
        <dgm:presLayoutVars>
          <dgm:chMax val="0"/>
          <dgm:bulletEnabled val="1"/>
        </dgm:presLayoutVars>
      </dgm:prSet>
      <dgm:spPr/>
      <dgm:t>
        <a:bodyPr/>
        <a:lstStyle/>
        <a:p>
          <a:endParaRPr lang="en-US"/>
        </a:p>
      </dgm:t>
    </dgm:pt>
  </dgm:ptLst>
  <dgm:cxnLst>
    <dgm:cxn modelId="{22F34BEB-4554-45FB-8578-CDC27554950E}" type="presOf" srcId="{7AA187CC-856B-4403-B4A4-6A7C589A35D9}" destId="{61F30CA4-B9C5-43C2-BB6F-855A2CE5368C}" srcOrd="0" destOrd="0" presId="urn:microsoft.com/office/officeart/2005/8/layout/hList2"/>
    <dgm:cxn modelId="{D588A704-CEA6-4754-B738-1EA359A142D8}" srcId="{7AA187CC-856B-4403-B4A4-6A7C589A35D9}" destId="{408E1957-34E1-4C98-9DFF-E297FB7F2FEF}" srcOrd="0" destOrd="0" parTransId="{37B7B4A7-8C23-44C1-9EC1-CC5C1259C498}" sibTransId="{980174CB-193F-4123-87BE-D9018CA5C200}"/>
    <dgm:cxn modelId="{6416B4B6-34DB-4628-BE7E-00310BFF2367}" type="presOf" srcId="{842644F0-2D0C-4092-91B9-BABD588F2293}" destId="{E0EF5E8F-E2E1-4DE1-85EE-728576CC955E}" srcOrd="0" destOrd="0" presId="urn:microsoft.com/office/officeart/2005/8/layout/hList2"/>
    <dgm:cxn modelId="{A8F88F39-53EE-477C-9B40-FDC9CC867888}" srcId="{7E44102D-2C8F-4568-BC24-513CF2FA7716}" destId="{842644F0-2D0C-4092-91B9-BABD588F2293}" srcOrd="0" destOrd="0" parTransId="{B5C42A08-A368-4664-84B8-0089D9F610F2}" sibTransId="{2A718334-BD5B-4D6F-B40B-1FF60BA0557B}"/>
    <dgm:cxn modelId="{E8CBFF99-18C3-421E-A7BE-B3167041D4FD}" srcId="{FA941D1F-6929-4C40-81FC-A27346EFF9CA}" destId="{7AA187CC-856B-4403-B4A4-6A7C589A35D9}" srcOrd="1" destOrd="0" parTransId="{86317337-917C-4043-A4F8-1A9D45E133D4}" sibTransId="{E6BC5747-115D-4159-9013-3A60B1074A7E}"/>
    <dgm:cxn modelId="{36FBF618-4DE6-4EAA-BA56-6FC9222E4CAA}" type="presOf" srcId="{7E44102D-2C8F-4568-BC24-513CF2FA7716}" destId="{2DBE732E-DEA8-48A9-A770-4279919A89A2}" srcOrd="0" destOrd="0" presId="urn:microsoft.com/office/officeart/2005/8/layout/hList2"/>
    <dgm:cxn modelId="{270D2644-FC4A-46B6-BD07-0AD347E5D9D3}" type="presOf" srcId="{408E1957-34E1-4C98-9DFF-E297FB7F2FEF}" destId="{727EE38A-9EA7-4916-B6AA-9C663B3AF7C2}" srcOrd="0" destOrd="0" presId="urn:microsoft.com/office/officeart/2005/8/layout/hList2"/>
    <dgm:cxn modelId="{5D7B9BD7-9682-44AC-AAA5-064560ABF78B}" type="presOf" srcId="{FA941D1F-6929-4C40-81FC-A27346EFF9CA}" destId="{2D6C7B4B-B0D8-43CF-9BAE-ED0F87DFB7C8}" srcOrd="0" destOrd="0" presId="urn:microsoft.com/office/officeart/2005/8/layout/hList2"/>
    <dgm:cxn modelId="{DD8F7158-E0F9-4F28-8E6D-3D5DCC13DF66}" srcId="{FA941D1F-6929-4C40-81FC-A27346EFF9CA}" destId="{7E44102D-2C8F-4568-BC24-513CF2FA7716}" srcOrd="0" destOrd="0" parTransId="{7D4F3CA0-7F6D-4D81-BFCA-17D759511FFB}" sibTransId="{34375237-4A02-4830-8495-38AB6D907546}"/>
    <dgm:cxn modelId="{3EDE0C7C-EFFA-4A03-B486-CA627F11B45A}" type="presParOf" srcId="{2D6C7B4B-B0D8-43CF-9BAE-ED0F87DFB7C8}" destId="{E0DF5BF5-FAC4-4AB8-A1A4-23D084F169BC}" srcOrd="0" destOrd="0" presId="urn:microsoft.com/office/officeart/2005/8/layout/hList2"/>
    <dgm:cxn modelId="{C31ED2CD-6BCF-415A-A343-FE4360FBDE92}" type="presParOf" srcId="{E0DF5BF5-FAC4-4AB8-A1A4-23D084F169BC}" destId="{5412E620-EB00-4A69-8FB2-6213BE9340A5}" srcOrd="0" destOrd="0" presId="urn:microsoft.com/office/officeart/2005/8/layout/hList2"/>
    <dgm:cxn modelId="{CA729875-F4B2-4D44-99D5-A5817D7EA3AF}" type="presParOf" srcId="{E0DF5BF5-FAC4-4AB8-A1A4-23D084F169BC}" destId="{E0EF5E8F-E2E1-4DE1-85EE-728576CC955E}" srcOrd="1" destOrd="0" presId="urn:microsoft.com/office/officeart/2005/8/layout/hList2"/>
    <dgm:cxn modelId="{25539457-A036-426A-857A-8A25D1EFD680}" type="presParOf" srcId="{E0DF5BF5-FAC4-4AB8-A1A4-23D084F169BC}" destId="{2DBE732E-DEA8-48A9-A770-4279919A89A2}" srcOrd="2" destOrd="0" presId="urn:microsoft.com/office/officeart/2005/8/layout/hList2"/>
    <dgm:cxn modelId="{C03A00F4-52EA-4144-B998-5BC0187104BC}" type="presParOf" srcId="{2D6C7B4B-B0D8-43CF-9BAE-ED0F87DFB7C8}" destId="{5A59C6F6-14DD-44BE-8277-2CA5D137BA14}" srcOrd="1" destOrd="0" presId="urn:microsoft.com/office/officeart/2005/8/layout/hList2"/>
    <dgm:cxn modelId="{09EAFFE2-61EB-4972-8CD1-10A3F26F50BF}" type="presParOf" srcId="{2D6C7B4B-B0D8-43CF-9BAE-ED0F87DFB7C8}" destId="{16287221-332D-47EB-BCA0-893A28112A21}" srcOrd="2" destOrd="0" presId="urn:microsoft.com/office/officeart/2005/8/layout/hList2"/>
    <dgm:cxn modelId="{7F50FFD5-E5C0-4A27-A0BC-AC0D8199F6B5}" type="presParOf" srcId="{16287221-332D-47EB-BCA0-893A28112A21}" destId="{723B2E65-29D8-46D0-B5F6-497E1B23FAE5}" srcOrd="0" destOrd="0" presId="urn:microsoft.com/office/officeart/2005/8/layout/hList2"/>
    <dgm:cxn modelId="{C6FCB125-1F50-44C9-8EC1-77F2AC3EB16F}" type="presParOf" srcId="{16287221-332D-47EB-BCA0-893A28112A21}" destId="{727EE38A-9EA7-4916-B6AA-9C663B3AF7C2}" srcOrd="1" destOrd="0" presId="urn:microsoft.com/office/officeart/2005/8/layout/hList2"/>
    <dgm:cxn modelId="{3674B9DE-8FF1-47FD-BC71-5BE2119D7E37}" type="presParOf" srcId="{16287221-332D-47EB-BCA0-893A28112A21}" destId="{61F30CA4-B9C5-43C2-BB6F-855A2CE5368C}" srcOrd="2" destOrd="0" presId="urn:microsoft.com/office/officeart/2005/8/layout/hList2"/>
  </dgm:cxnLst>
  <dgm:bg/>
  <dgm:whole/>
</dgm:dataModel>
</file>

<file path=ppt/diagrams/data8.xml><?xml version="1.0" encoding="utf-8"?>
<dgm:dataModel xmlns:dgm="http://schemas.openxmlformats.org/drawingml/2006/diagram" xmlns:a="http://schemas.openxmlformats.org/drawingml/2006/main">
  <dgm:ptLst>
    <dgm:pt modelId="{25C6742F-2ED2-4EEF-80AB-C036C61C1DCB}"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en-US"/>
        </a:p>
      </dgm:t>
    </dgm:pt>
    <dgm:pt modelId="{08C5516C-A684-4F89-8481-8F7009852C15}">
      <dgm:prSet phldrT="[Text]"/>
      <dgm:spPr/>
      <dgm:t>
        <a:bodyPr/>
        <a:lstStyle/>
        <a:p>
          <a:pPr rtl="1"/>
          <a:r>
            <a:rPr kumimoji="0" lang="ar-SA"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ايجاد باشگاه هاي ورزشي وتفريحات س</a:t>
          </a:r>
          <a:r>
            <a:rPr kumimoji="0" lang="fa-IR"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ا</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لم</a:t>
          </a:r>
          <a:endParaRPr lang="en-US" dirty="0"/>
        </a:p>
      </dgm:t>
    </dgm:pt>
    <dgm:pt modelId="{4EB3E234-830B-41B0-B7FF-AB922B65A909}" type="parTrans" cxnId="{BF1D3C0F-E79F-4C08-A54F-77E079327A83}">
      <dgm:prSet/>
      <dgm:spPr/>
      <dgm:t>
        <a:bodyPr/>
        <a:lstStyle/>
        <a:p>
          <a:endParaRPr lang="en-US"/>
        </a:p>
      </dgm:t>
    </dgm:pt>
    <dgm:pt modelId="{02D97A96-9BE0-4F20-BACB-8EE961EED8D1}" type="sibTrans" cxnId="{BF1D3C0F-E79F-4C08-A54F-77E079327A83}">
      <dgm:prSet/>
      <dgm:spPr/>
      <dgm:t>
        <a:bodyPr/>
        <a:lstStyle/>
        <a:p>
          <a:endParaRPr lang="en-US"/>
        </a:p>
      </dgm:t>
    </dgm:pt>
    <dgm:pt modelId="{5049DD0D-C494-4981-94A2-FB56F79CC791}">
      <dgm:prSet phldrT="[Text]"/>
      <dgm:spPr/>
      <dgm:t>
        <a:bodyPr/>
        <a:lstStyle/>
        <a:p>
          <a:pPr rtl="1"/>
          <a:r>
            <a:rPr kumimoji="0" lang="ar-SA"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ايجاد شركت هاي تعاوني و صندوق تعاون و قرض الحسنه</a:t>
          </a:r>
          <a:endParaRPr lang="en-US" dirty="0"/>
        </a:p>
      </dgm:t>
    </dgm:pt>
    <dgm:pt modelId="{20F5B865-2071-401D-BE4F-0F9A2D20E32D}" type="parTrans" cxnId="{00ECDAB1-FE31-4A73-9FFB-FB18E6340101}">
      <dgm:prSet/>
      <dgm:spPr/>
      <dgm:t>
        <a:bodyPr/>
        <a:lstStyle/>
        <a:p>
          <a:endParaRPr lang="en-US"/>
        </a:p>
      </dgm:t>
    </dgm:pt>
    <dgm:pt modelId="{2CD06D6E-31E6-485C-9BED-53A1564AF0EA}" type="sibTrans" cxnId="{00ECDAB1-FE31-4A73-9FFB-FB18E6340101}">
      <dgm:prSet/>
      <dgm:spPr/>
      <dgm:t>
        <a:bodyPr/>
        <a:lstStyle/>
        <a:p>
          <a:endParaRPr lang="en-US"/>
        </a:p>
      </dgm:t>
    </dgm:pt>
    <dgm:pt modelId="{68B2C0DF-464F-4F2A-8E50-9D1DC43391C6}">
      <dgm:prSet phldrT="[Text]"/>
      <dgm:spPr/>
      <dgm:t>
        <a:bodyPr/>
        <a:lstStyle/>
        <a:p>
          <a:pPr rtl="1"/>
          <a:r>
            <a:rPr kumimoji="0" lang="ar-SA"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خانه سازي و تأمين مسكن</a:t>
          </a:r>
          <a:endParaRPr lang="en-US" dirty="0"/>
        </a:p>
      </dgm:t>
    </dgm:pt>
    <dgm:pt modelId="{0F0D43EC-D3C3-43CC-8C1B-EF6C87DA6705}" type="parTrans" cxnId="{986A47B5-FD31-4985-8771-0FE5616FA8C4}">
      <dgm:prSet/>
      <dgm:spPr/>
      <dgm:t>
        <a:bodyPr/>
        <a:lstStyle/>
        <a:p>
          <a:endParaRPr lang="en-US"/>
        </a:p>
      </dgm:t>
    </dgm:pt>
    <dgm:pt modelId="{77BB4A80-C83D-4504-AD12-2AF24A636A1E}" type="sibTrans" cxnId="{986A47B5-FD31-4985-8771-0FE5616FA8C4}">
      <dgm:prSet/>
      <dgm:spPr/>
      <dgm:t>
        <a:bodyPr/>
        <a:lstStyle/>
        <a:p>
          <a:endParaRPr lang="en-US"/>
        </a:p>
      </dgm:t>
    </dgm:pt>
    <dgm:pt modelId="{A373ABE2-E729-44A0-820F-EF9194D33A6D}">
      <dgm:prSet phldrT="[Text]"/>
      <dgm:spPr/>
      <dgm:t>
        <a:bodyPr/>
        <a:lstStyle/>
        <a:p>
          <a:pPr rtl="1"/>
          <a:r>
            <a:rPr kumimoji="0" lang="ar-SA"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ايجاد غذاخوري و تسهيلات مربوط به آن</a:t>
          </a:r>
          <a:endParaRPr lang="en-US" dirty="0"/>
        </a:p>
      </dgm:t>
    </dgm:pt>
    <dgm:pt modelId="{318B9F22-D785-4BC6-948C-9D2E4E7296DE}" type="parTrans" cxnId="{ECF6291C-0FF3-49CA-B543-F2BA5E101594}">
      <dgm:prSet/>
      <dgm:spPr/>
      <dgm:t>
        <a:bodyPr/>
        <a:lstStyle/>
        <a:p>
          <a:endParaRPr lang="en-US"/>
        </a:p>
      </dgm:t>
    </dgm:pt>
    <dgm:pt modelId="{F9FE6D7F-6279-4AFE-AAFD-2E02DA871F79}" type="sibTrans" cxnId="{ECF6291C-0FF3-49CA-B543-F2BA5E101594}">
      <dgm:prSet/>
      <dgm:spPr/>
      <dgm:t>
        <a:bodyPr/>
        <a:lstStyle/>
        <a:p>
          <a:endParaRPr lang="en-US"/>
        </a:p>
      </dgm:t>
    </dgm:pt>
    <dgm:pt modelId="{98064CC7-78A9-41B7-BF63-6F1754ECE9FC}">
      <dgm:prSet phldrT="[Text]"/>
      <dgm:spPr/>
      <dgm:t>
        <a:bodyPr/>
        <a:lstStyle/>
        <a:p>
          <a:pPr rtl="1"/>
          <a:r>
            <a:rPr kumimoji="0" lang="ar-SA"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ارائه كمك هاي پزشكي و</a:t>
          </a:r>
          <a:r>
            <a:rPr kumimoji="0" lang="fa-IR"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روان پزشكي</a:t>
          </a:r>
          <a:endParaRPr lang="en-US" dirty="0"/>
        </a:p>
      </dgm:t>
    </dgm:pt>
    <dgm:pt modelId="{86BFAD25-EC38-4489-9415-00A087D8EE9F}" type="parTrans" cxnId="{1C9F42F8-3324-4807-950B-021F08F8F2D8}">
      <dgm:prSet/>
      <dgm:spPr/>
      <dgm:t>
        <a:bodyPr/>
        <a:lstStyle/>
        <a:p>
          <a:endParaRPr lang="en-US"/>
        </a:p>
      </dgm:t>
    </dgm:pt>
    <dgm:pt modelId="{4BFFF223-41BD-4F09-A9F7-F065EC623263}" type="sibTrans" cxnId="{1C9F42F8-3324-4807-950B-021F08F8F2D8}">
      <dgm:prSet/>
      <dgm:spPr/>
      <dgm:t>
        <a:bodyPr/>
        <a:lstStyle/>
        <a:p>
          <a:endParaRPr lang="en-US"/>
        </a:p>
      </dgm:t>
    </dgm:pt>
    <dgm:pt modelId="{D3CCE6F5-2EEB-4B11-8531-F5DBD0B9D5F2}">
      <dgm:prSet phldrT="[Text]"/>
      <dgm:spPr/>
      <dgm:t>
        <a:bodyPr/>
        <a:lstStyle/>
        <a:p>
          <a:pPr rtl="1"/>
          <a:r>
            <a:rPr kumimoji="0" lang="ar-SA"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تأمين وسايل اياب وذهاب</a:t>
          </a:r>
          <a:endParaRPr lang="en-US" dirty="0"/>
        </a:p>
      </dgm:t>
    </dgm:pt>
    <dgm:pt modelId="{39B16AA4-0D33-4457-8774-60E5E3502C54}" type="parTrans" cxnId="{A758176F-61E5-4CC5-98C1-70937F9733A4}">
      <dgm:prSet/>
      <dgm:spPr/>
      <dgm:t>
        <a:bodyPr/>
        <a:lstStyle/>
        <a:p>
          <a:endParaRPr lang="en-US"/>
        </a:p>
      </dgm:t>
    </dgm:pt>
    <dgm:pt modelId="{097208B3-B854-4AA5-BD4A-F9FBAB41119C}" type="sibTrans" cxnId="{A758176F-61E5-4CC5-98C1-70937F9733A4}">
      <dgm:prSet/>
      <dgm:spPr/>
      <dgm:t>
        <a:bodyPr/>
        <a:lstStyle/>
        <a:p>
          <a:endParaRPr lang="en-US"/>
        </a:p>
      </dgm:t>
    </dgm:pt>
    <dgm:pt modelId="{6733D1DC-E094-40E4-A427-DEE7CC26FABE}">
      <dgm:prSet phldrT="[Text]"/>
      <dgm:spPr/>
      <dgm:t>
        <a:bodyPr/>
        <a:lstStyle/>
        <a:p>
          <a:pPr rtl="1"/>
          <a:r>
            <a:rPr kumimoji="0" lang="ar-SA"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فرصت هاي مطالعاتي</a:t>
          </a:r>
          <a:endParaRPr lang="en-US" dirty="0"/>
        </a:p>
      </dgm:t>
    </dgm:pt>
    <dgm:pt modelId="{4223225F-6A72-497E-8A70-C8814D3103B7}" type="parTrans" cxnId="{BE40D704-1E0E-4286-B8AA-3B6EB0A4F3F2}">
      <dgm:prSet/>
      <dgm:spPr/>
      <dgm:t>
        <a:bodyPr/>
        <a:lstStyle/>
        <a:p>
          <a:endParaRPr lang="en-US"/>
        </a:p>
      </dgm:t>
    </dgm:pt>
    <dgm:pt modelId="{D4D01128-31AD-48E8-8046-5FED32B30165}" type="sibTrans" cxnId="{BE40D704-1E0E-4286-B8AA-3B6EB0A4F3F2}">
      <dgm:prSet/>
      <dgm:spPr/>
      <dgm:t>
        <a:bodyPr/>
        <a:lstStyle/>
        <a:p>
          <a:endParaRPr lang="en-US"/>
        </a:p>
      </dgm:t>
    </dgm:pt>
    <dgm:pt modelId="{A1AADA53-B5F4-42FE-AD98-049FD5185F95}">
      <dgm:prSet phldrT="[Text]"/>
      <dgm:spPr/>
      <dgm:t>
        <a:bodyPr/>
        <a:lstStyle/>
        <a:p>
          <a:pPr rtl="1"/>
          <a:r>
            <a:rPr kumimoji="0" lang="ar-SA"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مسافرت هاي زيارتي، تفريحي و سياحتي</a:t>
          </a:r>
          <a:endParaRPr lang="en-US" dirty="0"/>
        </a:p>
      </dgm:t>
    </dgm:pt>
    <dgm:pt modelId="{E4F7D018-9D74-4E8B-911C-1B6EEC92DF0C}" type="parTrans" cxnId="{63C6038B-6325-48FB-95BE-8DAFD0C496CE}">
      <dgm:prSet/>
      <dgm:spPr/>
      <dgm:t>
        <a:bodyPr/>
        <a:lstStyle/>
        <a:p>
          <a:endParaRPr lang="en-US"/>
        </a:p>
      </dgm:t>
    </dgm:pt>
    <dgm:pt modelId="{1C54BC00-4804-495A-A921-F6C5EFBD5B5E}" type="sibTrans" cxnId="{63C6038B-6325-48FB-95BE-8DAFD0C496CE}">
      <dgm:prSet/>
      <dgm:spPr/>
      <dgm:t>
        <a:bodyPr/>
        <a:lstStyle/>
        <a:p>
          <a:endParaRPr lang="en-US"/>
        </a:p>
      </dgm:t>
    </dgm:pt>
    <dgm:pt modelId="{AB57AA53-E25B-43A5-BB23-EE3ED63B11F9}">
      <dgm:prSet phldrT="[Text]"/>
      <dgm:spPr/>
      <dgm:t>
        <a:bodyPr/>
        <a:lstStyle/>
        <a:p>
          <a:pPr rtl="1"/>
          <a:r>
            <a:rPr kumimoji="0" lang="ar-SA"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انتشار نشريه هاي مختلف</a:t>
          </a:r>
          <a:endParaRPr lang="en-US" dirty="0"/>
        </a:p>
      </dgm:t>
    </dgm:pt>
    <dgm:pt modelId="{CFA64DEC-32FD-4636-A662-A06E1C0C022F}" type="parTrans" cxnId="{D1C923D9-9F6F-4D0D-85DE-01BBFC72749E}">
      <dgm:prSet/>
      <dgm:spPr/>
      <dgm:t>
        <a:bodyPr/>
        <a:lstStyle/>
        <a:p>
          <a:endParaRPr lang="en-US"/>
        </a:p>
      </dgm:t>
    </dgm:pt>
    <dgm:pt modelId="{9DF2FE24-01E1-4CEF-92FF-BCB3CA10A7E6}" type="sibTrans" cxnId="{D1C923D9-9F6F-4D0D-85DE-01BBFC72749E}">
      <dgm:prSet/>
      <dgm:spPr/>
      <dgm:t>
        <a:bodyPr/>
        <a:lstStyle/>
        <a:p>
          <a:endParaRPr lang="en-US"/>
        </a:p>
      </dgm:t>
    </dgm:pt>
    <dgm:pt modelId="{CFB271F0-CF9F-40FB-AF6D-2B6AFB485915}" type="pres">
      <dgm:prSet presAssocID="{25C6742F-2ED2-4EEF-80AB-C036C61C1DCB}" presName="Name0" presStyleCnt="0">
        <dgm:presLayoutVars>
          <dgm:dir/>
          <dgm:resizeHandles val="exact"/>
        </dgm:presLayoutVars>
      </dgm:prSet>
      <dgm:spPr/>
      <dgm:t>
        <a:bodyPr/>
        <a:lstStyle/>
        <a:p>
          <a:endParaRPr lang="en-US"/>
        </a:p>
      </dgm:t>
    </dgm:pt>
    <dgm:pt modelId="{2C78B34E-29C7-4058-8814-AA6E4D5D251B}" type="pres">
      <dgm:prSet presAssocID="{08C5516C-A684-4F89-8481-8F7009852C15}" presName="compNode" presStyleCnt="0"/>
      <dgm:spPr/>
    </dgm:pt>
    <dgm:pt modelId="{659EDC0B-9246-4C41-94AC-FA7D8B95F342}" type="pres">
      <dgm:prSet presAssocID="{08C5516C-A684-4F89-8481-8F7009852C15}" presName="pictRect" presStyleLbl="node1" presStyleIdx="0" presStyleCnt="9"/>
      <dgm:spPr>
        <a:blipFill rotWithShape="0">
          <a:blip xmlns:r="http://schemas.openxmlformats.org/officeDocument/2006/relationships" r:embed="rId1"/>
          <a:stretch>
            <a:fillRect/>
          </a:stretch>
        </a:blipFill>
        <a:effectLst>
          <a:innerShdw blurRad="114300">
            <a:prstClr val="black"/>
          </a:innerShdw>
        </a:effectLst>
      </dgm:spPr>
    </dgm:pt>
    <dgm:pt modelId="{DD0F91A9-2659-4B2F-B7FD-2077F1685587}" type="pres">
      <dgm:prSet presAssocID="{08C5516C-A684-4F89-8481-8F7009852C15}" presName="textRect" presStyleLbl="revTx" presStyleIdx="0" presStyleCnt="9">
        <dgm:presLayoutVars>
          <dgm:bulletEnabled val="1"/>
        </dgm:presLayoutVars>
      </dgm:prSet>
      <dgm:spPr/>
      <dgm:t>
        <a:bodyPr/>
        <a:lstStyle/>
        <a:p>
          <a:endParaRPr lang="en-US"/>
        </a:p>
      </dgm:t>
    </dgm:pt>
    <dgm:pt modelId="{37255FAD-BE42-4976-A057-10DA488F5BCD}" type="pres">
      <dgm:prSet presAssocID="{02D97A96-9BE0-4F20-BACB-8EE961EED8D1}" presName="sibTrans" presStyleLbl="sibTrans2D1" presStyleIdx="0" presStyleCnt="0"/>
      <dgm:spPr/>
      <dgm:t>
        <a:bodyPr/>
        <a:lstStyle/>
        <a:p>
          <a:endParaRPr lang="en-US"/>
        </a:p>
      </dgm:t>
    </dgm:pt>
    <dgm:pt modelId="{276EB5B1-6023-4265-B590-5F908FFC93E9}" type="pres">
      <dgm:prSet presAssocID="{5049DD0D-C494-4981-94A2-FB56F79CC791}" presName="compNode" presStyleCnt="0"/>
      <dgm:spPr/>
    </dgm:pt>
    <dgm:pt modelId="{329FDFE9-70E1-403B-8C6F-E9178B4E7B93}" type="pres">
      <dgm:prSet presAssocID="{5049DD0D-C494-4981-94A2-FB56F79CC791}" presName="pictRect" presStyleLbl="node1" presStyleIdx="1" presStyleCnt="9"/>
      <dgm:spPr>
        <a:blipFill rotWithShape="0">
          <a:blip xmlns:r="http://schemas.openxmlformats.org/officeDocument/2006/relationships" r:embed="rId2"/>
          <a:stretch>
            <a:fillRect/>
          </a:stretch>
        </a:blipFill>
        <a:effectLst>
          <a:innerShdw blurRad="114300">
            <a:prstClr val="black"/>
          </a:innerShdw>
        </a:effectLst>
      </dgm:spPr>
    </dgm:pt>
    <dgm:pt modelId="{99DFEDDC-D8D5-4928-929D-94FC4E1AF1EA}" type="pres">
      <dgm:prSet presAssocID="{5049DD0D-C494-4981-94A2-FB56F79CC791}" presName="textRect" presStyleLbl="revTx" presStyleIdx="1" presStyleCnt="9">
        <dgm:presLayoutVars>
          <dgm:bulletEnabled val="1"/>
        </dgm:presLayoutVars>
      </dgm:prSet>
      <dgm:spPr/>
      <dgm:t>
        <a:bodyPr/>
        <a:lstStyle/>
        <a:p>
          <a:endParaRPr lang="en-US"/>
        </a:p>
      </dgm:t>
    </dgm:pt>
    <dgm:pt modelId="{4B58A94B-E076-469C-94A3-F03888AD2BBC}" type="pres">
      <dgm:prSet presAssocID="{2CD06D6E-31E6-485C-9BED-53A1564AF0EA}" presName="sibTrans" presStyleLbl="sibTrans2D1" presStyleIdx="0" presStyleCnt="0"/>
      <dgm:spPr/>
      <dgm:t>
        <a:bodyPr/>
        <a:lstStyle/>
        <a:p>
          <a:endParaRPr lang="en-US"/>
        </a:p>
      </dgm:t>
    </dgm:pt>
    <dgm:pt modelId="{FEBFC597-A8AC-49D3-B7DD-28ED89CEE9B6}" type="pres">
      <dgm:prSet presAssocID="{68B2C0DF-464F-4F2A-8E50-9D1DC43391C6}" presName="compNode" presStyleCnt="0"/>
      <dgm:spPr/>
    </dgm:pt>
    <dgm:pt modelId="{1E3B927F-5C0F-4760-8780-B45CC656FD73}" type="pres">
      <dgm:prSet presAssocID="{68B2C0DF-464F-4F2A-8E50-9D1DC43391C6}" presName="pictRect" presStyleLbl="node1" presStyleIdx="2" presStyleCnt="9"/>
      <dgm:spPr>
        <a:blipFill rotWithShape="0">
          <a:blip xmlns:r="http://schemas.openxmlformats.org/officeDocument/2006/relationships" r:embed="rId3"/>
          <a:stretch>
            <a:fillRect/>
          </a:stretch>
        </a:blipFill>
        <a:effectLst>
          <a:innerShdw blurRad="114300">
            <a:prstClr val="black"/>
          </a:innerShdw>
        </a:effectLst>
      </dgm:spPr>
    </dgm:pt>
    <dgm:pt modelId="{4C4F614A-9013-4C35-BA77-A6FDF9A578E3}" type="pres">
      <dgm:prSet presAssocID="{68B2C0DF-464F-4F2A-8E50-9D1DC43391C6}" presName="textRect" presStyleLbl="revTx" presStyleIdx="2" presStyleCnt="9">
        <dgm:presLayoutVars>
          <dgm:bulletEnabled val="1"/>
        </dgm:presLayoutVars>
      </dgm:prSet>
      <dgm:spPr/>
      <dgm:t>
        <a:bodyPr/>
        <a:lstStyle/>
        <a:p>
          <a:endParaRPr lang="en-US"/>
        </a:p>
      </dgm:t>
    </dgm:pt>
    <dgm:pt modelId="{6FCF2E95-B2A4-4F02-B187-20BC4B51EE2A}" type="pres">
      <dgm:prSet presAssocID="{77BB4A80-C83D-4504-AD12-2AF24A636A1E}" presName="sibTrans" presStyleLbl="sibTrans2D1" presStyleIdx="0" presStyleCnt="0"/>
      <dgm:spPr/>
      <dgm:t>
        <a:bodyPr/>
        <a:lstStyle/>
        <a:p>
          <a:endParaRPr lang="en-US"/>
        </a:p>
      </dgm:t>
    </dgm:pt>
    <dgm:pt modelId="{3A8E8C12-896B-4EA8-A8E8-F72AE4275DD9}" type="pres">
      <dgm:prSet presAssocID="{A373ABE2-E729-44A0-820F-EF9194D33A6D}" presName="compNode" presStyleCnt="0"/>
      <dgm:spPr/>
    </dgm:pt>
    <dgm:pt modelId="{8E995676-4AB0-44A3-9B4C-6BB666B39147}" type="pres">
      <dgm:prSet presAssocID="{A373ABE2-E729-44A0-820F-EF9194D33A6D}" presName="pictRect" presStyleLbl="node1" presStyleIdx="3" presStyleCnt="9"/>
      <dgm:spPr>
        <a:blipFill rotWithShape="0">
          <a:blip xmlns:r="http://schemas.openxmlformats.org/officeDocument/2006/relationships" r:embed="rId4"/>
          <a:stretch>
            <a:fillRect/>
          </a:stretch>
        </a:blipFill>
        <a:effectLst>
          <a:innerShdw blurRad="114300">
            <a:prstClr val="black"/>
          </a:innerShdw>
        </a:effectLst>
      </dgm:spPr>
    </dgm:pt>
    <dgm:pt modelId="{1E26CF56-6038-4CB6-8D98-A50F37AC5E04}" type="pres">
      <dgm:prSet presAssocID="{A373ABE2-E729-44A0-820F-EF9194D33A6D}" presName="textRect" presStyleLbl="revTx" presStyleIdx="3" presStyleCnt="9">
        <dgm:presLayoutVars>
          <dgm:bulletEnabled val="1"/>
        </dgm:presLayoutVars>
      </dgm:prSet>
      <dgm:spPr/>
      <dgm:t>
        <a:bodyPr/>
        <a:lstStyle/>
        <a:p>
          <a:endParaRPr lang="en-US"/>
        </a:p>
      </dgm:t>
    </dgm:pt>
    <dgm:pt modelId="{815A83B9-5978-41AD-BCA2-F0128A3E525F}" type="pres">
      <dgm:prSet presAssocID="{F9FE6D7F-6279-4AFE-AAFD-2E02DA871F79}" presName="sibTrans" presStyleLbl="sibTrans2D1" presStyleIdx="0" presStyleCnt="0"/>
      <dgm:spPr/>
      <dgm:t>
        <a:bodyPr/>
        <a:lstStyle/>
        <a:p>
          <a:endParaRPr lang="en-US"/>
        </a:p>
      </dgm:t>
    </dgm:pt>
    <dgm:pt modelId="{6F458A6A-04E1-4EF6-9359-B6BAB0F351CE}" type="pres">
      <dgm:prSet presAssocID="{D3CCE6F5-2EEB-4B11-8531-F5DBD0B9D5F2}" presName="compNode" presStyleCnt="0"/>
      <dgm:spPr/>
    </dgm:pt>
    <dgm:pt modelId="{3CBAC96F-3622-49A0-A53A-D61215B2F7D8}" type="pres">
      <dgm:prSet presAssocID="{D3CCE6F5-2EEB-4B11-8531-F5DBD0B9D5F2}" presName="pictRect" presStyleLbl="node1" presStyleIdx="4" presStyleCnt="9"/>
      <dgm:spPr>
        <a:blipFill rotWithShape="0">
          <a:blip xmlns:r="http://schemas.openxmlformats.org/officeDocument/2006/relationships" r:embed="rId5"/>
          <a:stretch>
            <a:fillRect/>
          </a:stretch>
        </a:blipFill>
        <a:effectLst>
          <a:innerShdw blurRad="114300">
            <a:prstClr val="black"/>
          </a:innerShdw>
        </a:effectLst>
      </dgm:spPr>
    </dgm:pt>
    <dgm:pt modelId="{289DE0B3-721D-482D-B730-C4E7EDBF4564}" type="pres">
      <dgm:prSet presAssocID="{D3CCE6F5-2EEB-4B11-8531-F5DBD0B9D5F2}" presName="textRect" presStyleLbl="revTx" presStyleIdx="4" presStyleCnt="9">
        <dgm:presLayoutVars>
          <dgm:bulletEnabled val="1"/>
        </dgm:presLayoutVars>
      </dgm:prSet>
      <dgm:spPr/>
      <dgm:t>
        <a:bodyPr/>
        <a:lstStyle/>
        <a:p>
          <a:endParaRPr lang="en-US"/>
        </a:p>
      </dgm:t>
    </dgm:pt>
    <dgm:pt modelId="{5ACCC720-6521-4A55-A901-226632587164}" type="pres">
      <dgm:prSet presAssocID="{097208B3-B854-4AA5-BD4A-F9FBAB41119C}" presName="sibTrans" presStyleLbl="sibTrans2D1" presStyleIdx="0" presStyleCnt="0"/>
      <dgm:spPr/>
      <dgm:t>
        <a:bodyPr/>
        <a:lstStyle/>
        <a:p>
          <a:endParaRPr lang="en-US"/>
        </a:p>
      </dgm:t>
    </dgm:pt>
    <dgm:pt modelId="{A4F92451-77DB-4B3D-ACAE-E3FC1E672212}" type="pres">
      <dgm:prSet presAssocID="{6733D1DC-E094-40E4-A427-DEE7CC26FABE}" presName="compNode" presStyleCnt="0"/>
      <dgm:spPr/>
    </dgm:pt>
    <dgm:pt modelId="{D99E505B-5030-4118-8137-0DF2F1C78CAB}" type="pres">
      <dgm:prSet presAssocID="{6733D1DC-E094-40E4-A427-DEE7CC26FABE}" presName="pictRect" presStyleLbl="node1" presStyleIdx="5" presStyleCnt="9"/>
      <dgm:spPr>
        <a:blipFill rotWithShape="0">
          <a:blip xmlns:r="http://schemas.openxmlformats.org/officeDocument/2006/relationships" r:embed="rId6"/>
          <a:stretch>
            <a:fillRect/>
          </a:stretch>
        </a:blipFill>
        <a:effectLst>
          <a:innerShdw blurRad="114300">
            <a:prstClr val="black"/>
          </a:innerShdw>
        </a:effectLst>
      </dgm:spPr>
    </dgm:pt>
    <dgm:pt modelId="{A41D3942-756C-4340-860C-950209D8706C}" type="pres">
      <dgm:prSet presAssocID="{6733D1DC-E094-40E4-A427-DEE7CC26FABE}" presName="textRect" presStyleLbl="revTx" presStyleIdx="5" presStyleCnt="9">
        <dgm:presLayoutVars>
          <dgm:bulletEnabled val="1"/>
        </dgm:presLayoutVars>
      </dgm:prSet>
      <dgm:spPr/>
      <dgm:t>
        <a:bodyPr/>
        <a:lstStyle/>
        <a:p>
          <a:endParaRPr lang="en-US"/>
        </a:p>
      </dgm:t>
    </dgm:pt>
    <dgm:pt modelId="{D1E86BFC-A222-45AB-AE5B-7A9750D62735}" type="pres">
      <dgm:prSet presAssocID="{D4D01128-31AD-48E8-8046-5FED32B30165}" presName="sibTrans" presStyleLbl="sibTrans2D1" presStyleIdx="0" presStyleCnt="0"/>
      <dgm:spPr/>
      <dgm:t>
        <a:bodyPr/>
        <a:lstStyle/>
        <a:p>
          <a:endParaRPr lang="en-US"/>
        </a:p>
      </dgm:t>
    </dgm:pt>
    <dgm:pt modelId="{8768A731-A15F-44FF-B4D6-E8EAC07FE2B3}" type="pres">
      <dgm:prSet presAssocID="{A1AADA53-B5F4-42FE-AD98-049FD5185F95}" presName="compNode" presStyleCnt="0"/>
      <dgm:spPr/>
    </dgm:pt>
    <dgm:pt modelId="{22D4209A-CCAC-4C9C-909D-1D558A0D864A}" type="pres">
      <dgm:prSet presAssocID="{A1AADA53-B5F4-42FE-AD98-049FD5185F95}" presName="pictRect" presStyleLbl="node1" presStyleIdx="6" presStyleCnt="9"/>
      <dgm:spPr>
        <a:blipFill rotWithShape="0">
          <a:blip xmlns:r="http://schemas.openxmlformats.org/officeDocument/2006/relationships" r:embed="rId7"/>
          <a:stretch>
            <a:fillRect/>
          </a:stretch>
        </a:blipFill>
        <a:effectLst>
          <a:innerShdw blurRad="114300">
            <a:prstClr val="black"/>
          </a:innerShdw>
        </a:effectLst>
      </dgm:spPr>
    </dgm:pt>
    <dgm:pt modelId="{254D8BB8-7AA6-48FC-8D09-F9FBC332C69B}" type="pres">
      <dgm:prSet presAssocID="{A1AADA53-B5F4-42FE-AD98-049FD5185F95}" presName="textRect" presStyleLbl="revTx" presStyleIdx="6" presStyleCnt="9">
        <dgm:presLayoutVars>
          <dgm:bulletEnabled val="1"/>
        </dgm:presLayoutVars>
      </dgm:prSet>
      <dgm:spPr/>
      <dgm:t>
        <a:bodyPr/>
        <a:lstStyle/>
        <a:p>
          <a:endParaRPr lang="en-US"/>
        </a:p>
      </dgm:t>
    </dgm:pt>
    <dgm:pt modelId="{04398700-6A38-41EC-8556-006D3C573652}" type="pres">
      <dgm:prSet presAssocID="{1C54BC00-4804-495A-A921-F6C5EFBD5B5E}" presName="sibTrans" presStyleLbl="sibTrans2D1" presStyleIdx="0" presStyleCnt="0"/>
      <dgm:spPr/>
      <dgm:t>
        <a:bodyPr/>
        <a:lstStyle/>
        <a:p>
          <a:endParaRPr lang="en-US"/>
        </a:p>
      </dgm:t>
    </dgm:pt>
    <dgm:pt modelId="{419BC999-A1BF-43F0-8BCF-0307949BE93C}" type="pres">
      <dgm:prSet presAssocID="{AB57AA53-E25B-43A5-BB23-EE3ED63B11F9}" presName="compNode" presStyleCnt="0"/>
      <dgm:spPr/>
    </dgm:pt>
    <dgm:pt modelId="{3D539671-F0A7-4B96-88E9-3DE303D6D4E2}" type="pres">
      <dgm:prSet presAssocID="{AB57AA53-E25B-43A5-BB23-EE3ED63B11F9}" presName="pictRect" presStyleLbl="node1" presStyleIdx="7" presStyleCnt="9"/>
      <dgm:spPr>
        <a:blipFill rotWithShape="0">
          <a:blip xmlns:r="http://schemas.openxmlformats.org/officeDocument/2006/relationships" r:embed="rId8"/>
          <a:stretch>
            <a:fillRect/>
          </a:stretch>
        </a:blipFill>
        <a:effectLst>
          <a:innerShdw blurRad="114300">
            <a:prstClr val="black"/>
          </a:innerShdw>
        </a:effectLst>
      </dgm:spPr>
    </dgm:pt>
    <dgm:pt modelId="{CFDE47A3-9BA0-4CBB-BEAF-ACB0559B7991}" type="pres">
      <dgm:prSet presAssocID="{AB57AA53-E25B-43A5-BB23-EE3ED63B11F9}" presName="textRect" presStyleLbl="revTx" presStyleIdx="7" presStyleCnt="9">
        <dgm:presLayoutVars>
          <dgm:bulletEnabled val="1"/>
        </dgm:presLayoutVars>
      </dgm:prSet>
      <dgm:spPr/>
      <dgm:t>
        <a:bodyPr/>
        <a:lstStyle/>
        <a:p>
          <a:endParaRPr lang="en-US"/>
        </a:p>
      </dgm:t>
    </dgm:pt>
    <dgm:pt modelId="{0822BF19-DF92-4106-B422-739D83CB055B}" type="pres">
      <dgm:prSet presAssocID="{9DF2FE24-01E1-4CEF-92FF-BCB3CA10A7E6}" presName="sibTrans" presStyleLbl="sibTrans2D1" presStyleIdx="0" presStyleCnt="0"/>
      <dgm:spPr/>
      <dgm:t>
        <a:bodyPr/>
        <a:lstStyle/>
        <a:p>
          <a:endParaRPr lang="en-US"/>
        </a:p>
      </dgm:t>
    </dgm:pt>
    <dgm:pt modelId="{F9EA201A-4E38-4BA9-A57A-A922D171FE72}" type="pres">
      <dgm:prSet presAssocID="{98064CC7-78A9-41B7-BF63-6F1754ECE9FC}" presName="compNode" presStyleCnt="0"/>
      <dgm:spPr/>
    </dgm:pt>
    <dgm:pt modelId="{159EF201-811F-4440-B786-2F8F403AF7EA}" type="pres">
      <dgm:prSet presAssocID="{98064CC7-78A9-41B7-BF63-6F1754ECE9FC}" presName="pictRect" presStyleLbl="node1" presStyleIdx="8" presStyleCnt="9"/>
      <dgm:spPr>
        <a:blipFill rotWithShape="0">
          <a:blip xmlns:r="http://schemas.openxmlformats.org/officeDocument/2006/relationships" r:embed="rId9"/>
          <a:stretch>
            <a:fillRect/>
          </a:stretch>
        </a:blipFill>
        <a:effectLst>
          <a:innerShdw blurRad="114300">
            <a:prstClr val="black"/>
          </a:innerShdw>
        </a:effectLst>
      </dgm:spPr>
    </dgm:pt>
    <dgm:pt modelId="{B250473F-9C7E-48A1-A255-E0FD19BAECF0}" type="pres">
      <dgm:prSet presAssocID="{98064CC7-78A9-41B7-BF63-6F1754ECE9FC}" presName="textRect" presStyleLbl="revTx" presStyleIdx="8" presStyleCnt="9">
        <dgm:presLayoutVars>
          <dgm:bulletEnabled val="1"/>
        </dgm:presLayoutVars>
      </dgm:prSet>
      <dgm:spPr/>
      <dgm:t>
        <a:bodyPr/>
        <a:lstStyle/>
        <a:p>
          <a:endParaRPr lang="en-US"/>
        </a:p>
      </dgm:t>
    </dgm:pt>
  </dgm:ptLst>
  <dgm:cxnLst>
    <dgm:cxn modelId="{32F45972-1CD6-42B2-9CAD-56E73818DCF5}" type="presOf" srcId="{A373ABE2-E729-44A0-820F-EF9194D33A6D}" destId="{1E26CF56-6038-4CB6-8D98-A50F37AC5E04}" srcOrd="0" destOrd="0" presId="urn:microsoft.com/office/officeart/2005/8/layout/pList1"/>
    <dgm:cxn modelId="{E80DC46D-6A82-4499-A212-F5C7F9EF32CA}" type="presOf" srcId="{08C5516C-A684-4F89-8481-8F7009852C15}" destId="{DD0F91A9-2659-4B2F-B7FD-2077F1685587}" srcOrd="0" destOrd="0" presId="urn:microsoft.com/office/officeart/2005/8/layout/pList1"/>
    <dgm:cxn modelId="{C86D7743-B5AE-48CB-B649-267D36F00AAD}" type="presOf" srcId="{77BB4A80-C83D-4504-AD12-2AF24A636A1E}" destId="{6FCF2E95-B2A4-4F02-B187-20BC4B51EE2A}" srcOrd="0" destOrd="0" presId="urn:microsoft.com/office/officeart/2005/8/layout/pList1"/>
    <dgm:cxn modelId="{DE36F7D5-EA5E-47EE-B8CC-E456224F4969}" type="presOf" srcId="{98064CC7-78A9-41B7-BF63-6F1754ECE9FC}" destId="{B250473F-9C7E-48A1-A255-E0FD19BAECF0}" srcOrd="0" destOrd="0" presId="urn:microsoft.com/office/officeart/2005/8/layout/pList1"/>
    <dgm:cxn modelId="{1C9F42F8-3324-4807-950B-021F08F8F2D8}" srcId="{25C6742F-2ED2-4EEF-80AB-C036C61C1DCB}" destId="{98064CC7-78A9-41B7-BF63-6F1754ECE9FC}" srcOrd="8" destOrd="0" parTransId="{86BFAD25-EC38-4489-9415-00A087D8EE9F}" sibTransId="{4BFFF223-41BD-4F09-A9F7-F065EC623263}"/>
    <dgm:cxn modelId="{ECF6291C-0FF3-49CA-B543-F2BA5E101594}" srcId="{25C6742F-2ED2-4EEF-80AB-C036C61C1DCB}" destId="{A373ABE2-E729-44A0-820F-EF9194D33A6D}" srcOrd="3" destOrd="0" parTransId="{318B9F22-D785-4BC6-948C-9D2E4E7296DE}" sibTransId="{F9FE6D7F-6279-4AFE-AAFD-2E02DA871F79}"/>
    <dgm:cxn modelId="{12630DE8-31AB-41F6-ACA1-8C7439310725}" type="presOf" srcId="{D3CCE6F5-2EEB-4B11-8531-F5DBD0B9D5F2}" destId="{289DE0B3-721D-482D-B730-C4E7EDBF4564}" srcOrd="0" destOrd="0" presId="urn:microsoft.com/office/officeart/2005/8/layout/pList1"/>
    <dgm:cxn modelId="{D1C923D9-9F6F-4D0D-85DE-01BBFC72749E}" srcId="{25C6742F-2ED2-4EEF-80AB-C036C61C1DCB}" destId="{AB57AA53-E25B-43A5-BB23-EE3ED63B11F9}" srcOrd="7" destOrd="0" parTransId="{CFA64DEC-32FD-4636-A662-A06E1C0C022F}" sibTransId="{9DF2FE24-01E1-4CEF-92FF-BCB3CA10A7E6}"/>
    <dgm:cxn modelId="{DF547BA4-B03B-490C-AB9F-2701388F033B}" type="presOf" srcId="{1C54BC00-4804-495A-A921-F6C5EFBD5B5E}" destId="{04398700-6A38-41EC-8556-006D3C573652}" srcOrd="0" destOrd="0" presId="urn:microsoft.com/office/officeart/2005/8/layout/pList1"/>
    <dgm:cxn modelId="{6C25C139-56A3-426F-A9C8-C6F7B45BECF3}" type="presOf" srcId="{F9FE6D7F-6279-4AFE-AAFD-2E02DA871F79}" destId="{815A83B9-5978-41AD-BCA2-F0128A3E525F}" srcOrd="0" destOrd="0" presId="urn:microsoft.com/office/officeart/2005/8/layout/pList1"/>
    <dgm:cxn modelId="{A758176F-61E5-4CC5-98C1-70937F9733A4}" srcId="{25C6742F-2ED2-4EEF-80AB-C036C61C1DCB}" destId="{D3CCE6F5-2EEB-4B11-8531-F5DBD0B9D5F2}" srcOrd="4" destOrd="0" parTransId="{39B16AA4-0D33-4457-8774-60E5E3502C54}" sibTransId="{097208B3-B854-4AA5-BD4A-F9FBAB41119C}"/>
    <dgm:cxn modelId="{84256AFC-AACA-48CE-BE44-0310860F2717}" type="presOf" srcId="{68B2C0DF-464F-4F2A-8E50-9D1DC43391C6}" destId="{4C4F614A-9013-4C35-BA77-A6FDF9A578E3}" srcOrd="0" destOrd="0" presId="urn:microsoft.com/office/officeart/2005/8/layout/pList1"/>
    <dgm:cxn modelId="{884E6CFE-0501-4EC0-A3E6-99AA6C74D93D}" type="presOf" srcId="{5049DD0D-C494-4981-94A2-FB56F79CC791}" destId="{99DFEDDC-D8D5-4928-929D-94FC4E1AF1EA}" srcOrd="0" destOrd="0" presId="urn:microsoft.com/office/officeart/2005/8/layout/pList1"/>
    <dgm:cxn modelId="{0D47DCA5-FC31-48F7-BF6E-4E89E79F7248}" type="presOf" srcId="{D4D01128-31AD-48E8-8046-5FED32B30165}" destId="{D1E86BFC-A222-45AB-AE5B-7A9750D62735}" srcOrd="0" destOrd="0" presId="urn:microsoft.com/office/officeart/2005/8/layout/pList1"/>
    <dgm:cxn modelId="{05C1A83F-E8F6-4892-B5E4-E542C5D454A2}" type="presOf" srcId="{9DF2FE24-01E1-4CEF-92FF-BCB3CA10A7E6}" destId="{0822BF19-DF92-4106-B422-739D83CB055B}" srcOrd="0" destOrd="0" presId="urn:microsoft.com/office/officeart/2005/8/layout/pList1"/>
    <dgm:cxn modelId="{63C6038B-6325-48FB-95BE-8DAFD0C496CE}" srcId="{25C6742F-2ED2-4EEF-80AB-C036C61C1DCB}" destId="{A1AADA53-B5F4-42FE-AD98-049FD5185F95}" srcOrd="6" destOrd="0" parTransId="{E4F7D018-9D74-4E8B-911C-1B6EEC92DF0C}" sibTransId="{1C54BC00-4804-495A-A921-F6C5EFBD5B5E}"/>
    <dgm:cxn modelId="{BF1D3C0F-E79F-4C08-A54F-77E079327A83}" srcId="{25C6742F-2ED2-4EEF-80AB-C036C61C1DCB}" destId="{08C5516C-A684-4F89-8481-8F7009852C15}" srcOrd="0" destOrd="0" parTransId="{4EB3E234-830B-41B0-B7FF-AB922B65A909}" sibTransId="{02D97A96-9BE0-4F20-BACB-8EE961EED8D1}"/>
    <dgm:cxn modelId="{6A704D0D-A0EE-4845-B5CF-015FEF1D2EAC}" type="presOf" srcId="{A1AADA53-B5F4-42FE-AD98-049FD5185F95}" destId="{254D8BB8-7AA6-48FC-8D09-F9FBC332C69B}" srcOrd="0" destOrd="0" presId="urn:microsoft.com/office/officeart/2005/8/layout/pList1"/>
    <dgm:cxn modelId="{CF816D49-AA1C-4759-AFD9-1F4867162920}" type="presOf" srcId="{02D97A96-9BE0-4F20-BACB-8EE961EED8D1}" destId="{37255FAD-BE42-4976-A057-10DA488F5BCD}" srcOrd="0" destOrd="0" presId="urn:microsoft.com/office/officeart/2005/8/layout/pList1"/>
    <dgm:cxn modelId="{BE40D704-1E0E-4286-B8AA-3B6EB0A4F3F2}" srcId="{25C6742F-2ED2-4EEF-80AB-C036C61C1DCB}" destId="{6733D1DC-E094-40E4-A427-DEE7CC26FABE}" srcOrd="5" destOrd="0" parTransId="{4223225F-6A72-497E-8A70-C8814D3103B7}" sibTransId="{D4D01128-31AD-48E8-8046-5FED32B30165}"/>
    <dgm:cxn modelId="{BBD5DCF6-55E8-4E89-97CE-D14E0DFAF64B}" type="presOf" srcId="{2CD06D6E-31E6-485C-9BED-53A1564AF0EA}" destId="{4B58A94B-E076-469C-94A3-F03888AD2BBC}" srcOrd="0" destOrd="0" presId="urn:microsoft.com/office/officeart/2005/8/layout/pList1"/>
    <dgm:cxn modelId="{330CEDE0-8B42-4D6B-B1F7-85A437410007}" type="presOf" srcId="{097208B3-B854-4AA5-BD4A-F9FBAB41119C}" destId="{5ACCC720-6521-4A55-A901-226632587164}" srcOrd="0" destOrd="0" presId="urn:microsoft.com/office/officeart/2005/8/layout/pList1"/>
    <dgm:cxn modelId="{1048C9EC-271F-4716-BCD6-88B2AE2FB4FE}" type="presOf" srcId="{AB57AA53-E25B-43A5-BB23-EE3ED63B11F9}" destId="{CFDE47A3-9BA0-4CBB-BEAF-ACB0559B7991}" srcOrd="0" destOrd="0" presId="urn:microsoft.com/office/officeart/2005/8/layout/pList1"/>
    <dgm:cxn modelId="{00ECDAB1-FE31-4A73-9FFB-FB18E6340101}" srcId="{25C6742F-2ED2-4EEF-80AB-C036C61C1DCB}" destId="{5049DD0D-C494-4981-94A2-FB56F79CC791}" srcOrd="1" destOrd="0" parTransId="{20F5B865-2071-401D-BE4F-0F9A2D20E32D}" sibTransId="{2CD06D6E-31E6-485C-9BED-53A1564AF0EA}"/>
    <dgm:cxn modelId="{986A47B5-FD31-4985-8771-0FE5616FA8C4}" srcId="{25C6742F-2ED2-4EEF-80AB-C036C61C1DCB}" destId="{68B2C0DF-464F-4F2A-8E50-9D1DC43391C6}" srcOrd="2" destOrd="0" parTransId="{0F0D43EC-D3C3-43CC-8C1B-EF6C87DA6705}" sibTransId="{77BB4A80-C83D-4504-AD12-2AF24A636A1E}"/>
    <dgm:cxn modelId="{77A67375-28FE-4D8B-9DC3-8ACFC7BBB9AC}" type="presOf" srcId="{25C6742F-2ED2-4EEF-80AB-C036C61C1DCB}" destId="{CFB271F0-CF9F-40FB-AF6D-2B6AFB485915}" srcOrd="0" destOrd="0" presId="urn:microsoft.com/office/officeart/2005/8/layout/pList1"/>
    <dgm:cxn modelId="{DF540944-A265-42A0-B5D3-3D7E7B25E10F}" type="presOf" srcId="{6733D1DC-E094-40E4-A427-DEE7CC26FABE}" destId="{A41D3942-756C-4340-860C-950209D8706C}" srcOrd="0" destOrd="0" presId="urn:microsoft.com/office/officeart/2005/8/layout/pList1"/>
    <dgm:cxn modelId="{31E898CC-7B2F-4AA5-9CDE-33C41CA018CD}" type="presParOf" srcId="{CFB271F0-CF9F-40FB-AF6D-2B6AFB485915}" destId="{2C78B34E-29C7-4058-8814-AA6E4D5D251B}" srcOrd="0" destOrd="0" presId="urn:microsoft.com/office/officeart/2005/8/layout/pList1"/>
    <dgm:cxn modelId="{43E66A4B-371D-42E9-A585-7D1E11BA09CB}" type="presParOf" srcId="{2C78B34E-29C7-4058-8814-AA6E4D5D251B}" destId="{659EDC0B-9246-4C41-94AC-FA7D8B95F342}" srcOrd="0" destOrd="0" presId="urn:microsoft.com/office/officeart/2005/8/layout/pList1"/>
    <dgm:cxn modelId="{3FEB5BDC-7C62-4E53-BF04-DE349BA5B085}" type="presParOf" srcId="{2C78B34E-29C7-4058-8814-AA6E4D5D251B}" destId="{DD0F91A9-2659-4B2F-B7FD-2077F1685587}" srcOrd="1" destOrd="0" presId="urn:microsoft.com/office/officeart/2005/8/layout/pList1"/>
    <dgm:cxn modelId="{274CB499-17D2-415E-A0A7-6316A6F5F19C}" type="presParOf" srcId="{CFB271F0-CF9F-40FB-AF6D-2B6AFB485915}" destId="{37255FAD-BE42-4976-A057-10DA488F5BCD}" srcOrd="1" destOrd="0" presId="urn:microsoft.com/office/officeart/2005/8/layout/pList1"/>
    <dgm:cxn modelId="{07768680-2F32-4731-B8E5-549087B8ADDC}" type="presParOf" srcId="{CFB271F0-CF9F-40FB-AF6D-2B6AFB485915}" destId="{276EB5B1-6023-4265-B590-5F908FFC93E9}" srcOrd="2" destOrd="0" presId="urn:microsoft.com/office/officeart/2005/8/layout/pList1"/>
    <dgm:cxn modelId="{B8514C77-3494-4273-9A8D-42CF229BC70C}" type="presParOf" srcId="{276EB5B1-6023-4265-B590-5F908FFC93E9}" destId="{329FDFE9-70E1-403B-8C6F-E9178B4E7B93}" srcOrd="0" destOrd="0" presId="urn:microsoft.com/office/officeart/2005/8/layout/pList1"/>
    <dgm:cxn modelId="{41F8D580-D0AC-40F5-B3C0-51E533D05B9B}" type="presParOf" srcId="{276EB5B1-6023-4265-B590-5F908FFC93E9}" destId="{99DFEDDC-D8D5-4928-929D-94FC4E1AF1EA}" srcOrd="1" destOrd="0" presId="urn:microsoft.com/office/officeart/2005/8/layout/pList1"/>
    <dgm:cxn modelId="{2C37B6EA-6D5C-4B71-B6B8-02831A497671}" type="presParOf" srcId="{CFB271F0-CF9F-40FB-AF6D-2B6AFB485915}" destId="{4B58A94B-E076-469C-94A3-F03888AD2BBC}" srcOrd="3" destOrd="0" presId="urn:microsoft.com/office/officeart/2005/8/layout/pList1"/>
    <dgm:cxn modelId="{6B9675A9-5054-4063-BE27-2C7821869617}" type="presParOf" srcId="{CFB271F0-CF9F-40FB-AF6D-2B6AFB485915}" destId="{FEBFC597-A8AC-49D3-B7DD-28ED89CEE9B6}" srcOrd="4" destOrd="0" presId="urn:microsoft.com/office/officeart/2005/8/layout/pList1"/>
    <dgm:cxn modelId="{850D7ADD-642F-40FA-9684-2F13F5D7888E}" type="presParOf" srcId="{FEBFC597-A8AC-49D3-B7DD-28ED89CEE9B6}" destId="{1E3B927F-5C0F-4760-8780-B45CC656FD73}" srcOrd="0" destOrd="0" presId="urn:microsoft.com/office/officeart/2005/8/layout/pList1"/>
    <dgm:cxn modelId="{5F1395B5-4534-4E25-879E-9D3ED339DA56}" type="presParOf" srcId="{FEBFC597-A8AC-49D3-B7DD-28ED89CEE9B6}" destId="{4C4F614A-9013-4C35-BA77-A6FDF9A578E3}" srcOrd="1" destOrd="0" presId="urn:microsoft.com/office/officeart/2005/8/layout/pList1"/>
    <dgm:cxn modelId="{D53B7516-5D91-41C8-99D5-C075FA8C9439}" type="presParOf" srcId="{CFB271F0-CF9F-40FB-AF6D-2B6AFB485915}" destId="{6FCF2E95-B2A4-4F02-B187-20BC4B51EE2A}" srcOrd="5" destOrd="0" presId="urn:microsoft.com/office/officeart/2005/8/layout/pList1"/>
    <dgm:cxn modelId="{72EBF359-C1A4-4D66-8A8D-E58834D32291}" type="presParOf" srcId="{CFB271F0-CF9F-40FB-AF6D-2B6AFB485915}" destId="{3A8E8C12-896B-4EA8-A8E8-F72AE4275DD9}" srcOrd="6" destOrd="0" presId="urn:microsoft.com/office/officeart/2005/8/layout/pList1"/>
    <dgm:cxn modelId="{4AB5A94B-8B0D-4AFD-9B92-324BC6EB0DF6}" type="presParOf" srcId="{3A8E8C12-896B-4EA8-A8E8-F72AE4275DD9}" destId="{8E995676-4AB0-44A3-9B4C-6BB666B39147}" srcOrd="0" destOrd="0" presId="urn:microsoft.com/office/officeart/2005/8/layout/pList1"/>
    <dgm:cxn modelId="{ABA21070-149A-4DD8-BA4D-44A11C4ABA9F}" type="presParOf" srcId="{3A8E8C12-896B-4EA8-A8E8-F72AE4275DD9}" destId="{1E26CF56-6038-4CB6-8D98-A50F37AC5E04}" srcOrd="1" destOrd="0" presId="urn:microsoft.com/office/officeart/2005/8/layout/pList1"/>
    <dgm:cxn modelId="{580E6BA7-C5FC-4790-8419-99B4E8F68AF5}" type="presParOf" srcId="{CFB271F0-CF9F-40FB-AF6D-2B6AFB485915}" destId="{815A83B9-5978-41AD-BCA2-F0128A3E525F}" srcOrd="7" destOrd="0" presId="urn:microsoft.com/office/officeart/2005/8/layout/pList1"/>
    <dgm:cxn modelId="{C7B5C179-BB40-4068-92C0-601DF8E2FB6B}" type="presParOf" srcId="{CFB271F0-CF9F-40FB-AF6D-2B6AFB485915}" destId="{6F458A6A-04E1-4EF6-9359-B6BAB0F351CE}" srcOrd="8" destOrd="0" presId="urn:microsoft.com/office/officeart/2005/8/layout/pList1"/>
    <dgm:cxn modelId="{6597C5D2-AFBD-4396-8501-AF2BFCD4A283}" type="presParOf" srcId="{6F458A6A-04E1-4EF6-9359-B6BAB0F351CE}" destId="{3CBAC96F-3622-49A0-A53A-D61215B2F7D8}" srcOrd="0" destOrd="0" presId="urn:microsoft.com/office/officeart/2005/8/layout/pList1"/>
    <dgm:cxn modelId="{27C0E449-925F-4BE3-B7CF-3B5670AB2ECB}" type="presParOf" srcId="{6F458A6A-04E1-4EF6-9359-B6BAB0F351CE}" destId="{289DE0B3-721D-482D-B730-C4E7EDBF4564}" srcOrd="1" destOrd="0" presId="urn:microsoft.com/office/officeart/2005/8/layout/pList1"/>
    <dgm:cxn modelId="{AEA36D50-163F-465A-BC37-0D252AE3F4BF}" type="presParOf" srcId="{CFB271F0-CF9F-40FB-AF6D-2B6AFB485915}" destId="{5ACCC720-6521-4A55-A901-226632587164}" srcOrd="9" destOrd="0" presId="urn:microsoft.com/office/officeart/2005/8/layout/pList1"/>
    <dgm:cxn modelId="{97C8B034-0FAE-4D31-AF43-3939ACEC97F5}" type="presParOf" srcId="{CFB271F0-CF9F-40FB-AF6D-2B6AFB485915}" destId="{A4F92451-77DB-4B3D-ACAE-E3FC1E672212}" srcOrd="10" destOrd="0" presId="urn:microsoft.com/office/officeart/2005/8/layout/pList1"/>
    <dgm:cxn modelId="{CAE7E5DB-2D77-4312-8B8F-66AA2930D675}" type="presParOf" srcId="{A4F92451-77DB-4B3D-ACAE-E3FC1E672212}" destId="{D99E505B-5030-4118-8137-0DF2F1C78CAB}" srcOrd="0" destOrd="0" presId="urn:microsoft.com/office/officeart/2005/8/layout/pList1"/>
    <dgm:cxn modelId="{61D2D4F0-82A3-4A80-BCCF-989400440F31}" type="presParOf" srcId="{A4F92451-77DB-4B3D-ACAE-E3FC1E672212}" destId="{A41D3942-756C-4340-860C-950209D8706C}" srcOrd="1" destOrd="0" presId="urn:microsoft.com/office/officeart/2005/8/layout/pList1"/>
    <dgm:cxn modelId="{93B5B153-7DF5-4995-802C-5CCDFC34DE02}" type="presParOf" srcId="{CFB271F0-CF9F-40FB-AF6D-2B6AFB485915}" destId="{D1E86BFC-A222-45AB-AE5B-7A9750D62735}" srcOrd="11" destOrd="0" presId="urn:microsoft.com/office/officeart/2005/8/layout/pList1"/>
    <dgm:cxn modelId="{AF8B1443-52AD-4694-AEE7-E52E3CDD1B1C}" type="presParOf" srcId="{CFB271F0-CF9F-40FB-AF6D-2B6AFB485915}" destId="{8768A731-A15F-44FF-B4D6-E8EAC07FE2B3}" srcOrd="12" destOrd="0" presId="urn:microsoft.com/office/officeart/2005/8/layout/pList1"/>
    <dgm:cxn modelId="{DCD45CF3-D93B-4B9C-B063-21C164664F88}" type="presParOf" srcId="{8768A731-A15F-44FF-B4D6-E8EAC07FE2B3}" destId="{22D4209A-CCAC-4C9C-909D-1D558A0D864A}" srcOrd="0" destOrd="0" presId="urn:microsoft.com/office/officeart/2005/8/layout/pList1"/>
    <dgm:cxn modelId="{D926F281-2620-4543-B44A-A05476CFB93B}" type="presParOf" srcId="{8768A731-A15F-44FF-B4D6-E8EAC07FE2B3}" destId="{254D8BB8-7AA6-48FC-8D09-F9FBC332C69B}" srcOrd="1" destOrd="0" presId="urn:microsoft.com/office/officeart/2005/8/layout/pList1"/>
    <dgm:cxn modelId="{F18C41DE-0B1F-450D-B9DE-F0C7E58D15A4}" type="presParOf" srcId="{CFB271F0-CF9F-40FB-AF6D-2B6AFB485915}" destId="{04398700-6A38-41EC-8556-006D3C573652}" srcOrd="13" destOrd="0" presId="urn:microsoft.com/office/officeart/2005/8/layout/pList1"/>
    <dgm:cxn modelId="{0C4FB1BB-1C46-4BEB-943D-88FF40995697}" type="presParOf" srcId="{CFB271F0-CF9F-40FB-AF6D-2B6AFB485915}" destId="{419BC999-A1BF-43F0-8BCF-0307949BE93C}" srcOrd="14" destOrd="0" presId="urn:microsoft.com/office/officeart/2005/8/layout/pList1"/>
    <dgm:cxn modelId="{D4BDF5DA-A4E1-417A-B4A5-83DD742F737A}" type="presParOf" srcId="{419BC999-A1BF-43F0-8BCF-0307949BE93C}" destId="{3D539671-F0A7-4B96-88E9-3DE303D6D4E2}" srcOrd="0" destOrd="0" presId="urn:microsoft.com/office/officeart/2005/8/layout/pList1"/>
    <dgm:cxn modelId="{E360C350-E7D5-4FA2-B9B2-0AF1FC380FD8}" type="presParOf" srcId="{419BC999-A1BF-43F0-8BCF-0307949BE93C}" destId="{CFDE47A3-9BA0-4CBB-BEAF-ACB0559B7991}" srcOrd="1" destOrd="0" presId="urn:microsoft.com/office/officeart/2005/8/layout/pList1"/>
    <dgm:cxn modelId="{3F5F8499-6572-48AA-8BF7-93C928725767}" type="presParOf" srcId="{CFB271F0-CF9F-40FB-AF6D-2B6AFB485915}" destId="{0822BF19-DF92-4106-B422-739D83CB055B}" srcOrd="15" destOrd="0" presId="urn:microsoft.com/office/officeart/2005/8/layout/pList1"/>
    <dgm:cxn modelId="{992F9496-158C-48B3-9582-89713CE1B518}" type="presParOf" srcId="{CFB271F0-CF9F-40FB-AF6D-2B6AFB485915}" destId="{F9EA201A-4E38-4BA9-A57A-A922D171FE72}" srcOrd="16" destOrd="0" presId="urn:microsoft.com/office/officeart/2005/8/layout/pList1"/>
    <dgm:cxn modelId="{810CFE98-8BE6-4DD6-AD38-FC8D23867101}" type="presParOf" srcId="{F9EA201A-4E38-4BA9-A57A-A922D171FE72}" destId="{159EF201-811F-4440-B786-2F8F403AF7EA}" srcOrd="0" destOrd="0" presId="urn:microsoft.com/office/officeart/2005/8/layout/pList1"/>
    <dgm:cxn modelId="{A7BFEDC6-3463-4C07-8B52-48F6B7CD582C}" type="presParOf" srcId="{F9EA201A-4E38-4BA9-A57A-A922D171FE72}" destId="{B250473F-9C7E-48A1-A255-E0FD19BAECF0}" srcOrd="1" destOrd="0" presId="urn:microsoft.com/office/officeart/2005/8/layout/pList1"/>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List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7DBB74-1B62-4EDA-8E57-BCDB809FC371}" type="datetimeFigureOut">
              <a:rPr lang="en-US" smtClean="0"/>
              <a:pPr/>
              <a:t>5/6/2011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3DE847-1229-40D5-AAA2-988983DBC0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3DE847-1229-40D5-AAA2-988983DBC02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EB9E58-2ADE-4F83-88F8-20CC466B1E93}" type="slidenum">
              <a:rPr lang="fa-IR"/>
              <a:pPr/>
              <a:t>4</a:t>
            </a:fld>
            <a:endParaRPr lang="en-US"/>
          </a:p>
        </p:txBody>
      </p:sp>
      <p:sp>
        <p:nvSpPr>
          <p:cNvPr id="578562" name="Rectangle 2"/>
          <p:cNvSpPr>
            <a:spLocks noGrp="1" noRot="1" noChangeAspect="1" noChangeArrowheads="1" noTextEdit="1"/>
          </p:cNvSpPr>
          <p:nvPr>
            <p:ph type="sldImg"/>
          </p:nvPr>
        </p:nvSpPr>
        <p:spPr>
          <a:ln/>
        </p:spPr>
      </p:sp>
      <p:sp>
        <p:nvSpPr>
          <p:cNvPr id="5785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E91B5D-C5E9-4A65-BC8A-0339FD81AE07}"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91B5D-C5E9-4A65-BC8A-0339FD81AE07}"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91B5D-C5E9-4A65-BC8A-0339FD81AE07}"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91B5D-C5E9-4A65-BC8A-0339FD81AE07}"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E91B5D-C5E9-4A65-BC8A-0339FD81AE07}"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E91B5D-C5E9-4A65-BC8A-0339FD81AE07}"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E91B5D-C5E9-4A65-BC8A-0339FD81AE07}" type="datetimeFigureOut">
              <a:rPr lang="en-US" smtClean="0"/>
              <a:pPr/>
              <a:t>5/6/2011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E91B5D-C5E9-4A65-BC8A-0339FD81AE07}" type="datetimeFigureOut">
              <a:rPr lang="en-US" smtClean="0"/>
              <a:pPr/>
              <a:t>5/6/2011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91B5D-C5E9-4A65-BC8A-0339FD81AE07}" type="datetimeFigureOut">
              <a:rPr lang="en-US" smtClean="0"/>
              <a:pPr/>
              <a:t>5/6/2011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E91B5D-C5E9-4A65-BC8A-0339FD81AE07}"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E91B5D-C5E9-4A65-BC8A-0339FD81AE07}"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E3936-ECC0-40F3-96AF-54A7DD194A8B}"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91B5D-C5E9-4A65-BC8A-0339FD81AE07}" type="datetimeFigureOut">
              <a:rPr lang="en-US" smtClean="0"/>
              <a:pPr/>
              <a:t>5/6/2011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E3936-ECC0-40F3-96AF-54A7DD194A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diagramLayout" Target="../diagrams/layout4.xml"/><Relationship Id="rId7" Type="http://schemas.openxmlformats.org/officeDocument/2006/relationships/diagramLayout" Target="../diagrams/layout5.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openxmlformats.org/officeDocument/2006/relationships/diagramData" Target="../diagrams/data5.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diagramColors" Target="../diagrams/colors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www.managerial.ir/"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lowchart: Terminator 22"/>
          <p:cNvSpPr/>
          <p:nvPr/>
        </p:nvSpPr>
        <p:spPr>
          <a:xfrm>
            <a:off x="5143504" y="4214818"/>
            <a:ext cx="3643338" cy="1000132"/>
          </a:xfrm>
          <a:prstGeom prst="flowChartTerminator">
            <a:avLst/>
          </a:prstGeom>
          <a:solidFill>
            <a:srgbClr val="FDFBFF"/>
          </a:solidFill>
          <a:ln>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3200" b="1" spc="50" dirty="0" smtClean="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rPr>
              <a:t>دکتر احمد ورزشکار</a:t>
            </a:r>
            <a:endPar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endParaRPr>
          </a:p>
        </p:txBody>
      </p:sp>
      <p:sp>
        <p:nvSpPr>
          <p:cNvPr id="10" name="Rounded Rectangle 9"/>
          <p:cNvSpPr/>
          <p:nvPr/>
        </p:nvSpPr>
        <p:spPr>
          <a:xfrm>
            <a:off x="142844" y="1285860"/>
            <a:ext cx="8858312" cy="2428892"/>
          </a:xfrm>
          <a:prstGeom prst="roundRect">
            <a:avLst>
              <a:gd name="adj" fmla="val 8813"/>
            </a:avLst>
          </a:prstGeom>
          <a:ln>
            <a:noFill/>
          </a:ln>
          <a:effectLst/>
          <a:scene3d>
            <a:camera prst="orthographicFront">
              <a:rot lat="0" lon="0" rev="0"/>
            </a:camera>
            <a:lightRig rig="chilly" dir="t">
              <a:rot lat="0" lon="0" rev="18480000"/>
            </a:lightRig>
          </a:scene3d>
          <a:sp3d prstMaterial="clear">
            <a:bevelT h="63500"/>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1" name="Rounded Rectangle 10"/>
          <p:cNvSpPr/>
          <p:nvPr/>
        </p:nvSpPr>
        <p:spPr>
          <a:xfrm rot="5400000">
            <a:off x="-659210" y="2302228"/>
            <a:ext cx="2143140" cy="396156"/>
          </a:xfrm>
          <a:prstGeom prst="roundRect">
            <a:avLst>
              <a:gd name="adj" fmla="val 50000"/>
            </a:avLst>
          </a:prstGeom>
          <a:ln>
            <a:noFill/>
          </a:ln>
          <a:effectLst/>
          <a:scene3d>
            <a:camera prst="orthographicFront">
              <a:rot lat="0" lon="0" rev="0"/>
            </a:camera>
            <a:lightRig rig="chilly" dir="t">
              <a:rot lat="0" lon="0" rev="18480000"/>
            </a:lightRig>
          </a:scene3d>
          <a:sp3d prstMaterial="clear">
            <a:bevelT h="63500"/>
          </a:sp3d>
        </p:spPr>
        <p:style>
          <a:lnRef idx="1">
            <a:schemeClr val="accent6"/>
          </a:lnRef>
          <a:fillRef idx="2">
            <a:schemeClr val="accent6"/>
          </a:fillRef>
          <a:effectRef idx="1">
            <a:schemeClr val="accent6"/>
          </a:effectRef>
          <a:fontRef idx="minor">
            <a:schemeClr val="dk1"/>
          </a:fontRef>
        </p:style>
        <p:txBody>
          <a:bodyPr lIns="0" tIns="0" rIns="0" bIns="0" rtlCol="0" anchor="ctr" anchorCtr="1">
            <a:scene3d>
              <a:camera prst="orthographicFront"/>
              <a:lightRig rig="soft" dir="t">
                <a:rot lat="0" lon="0" rev="10800000"/>
              </a:lightRig>
            </a:scene3d>
            <a:sp3d>
              <a:bevelT w="27940" h="12700"/>
              <a:contourClr>
                <a:srgbClr val="DDDDDD"/>
              </a:contourClr>
            </a:sp3d>
          </a:bodyPr>
          <a:lstStyle/>
          <a:p>
            <a:pPr algn="ctr">
              <a:lnSpc>
                <a:spcPct val="50000"/>
              </a:lnSpc>
            </a:pPr>
            <a:r>
              <a:rPr lang="fa-IR" sz="1200" b="1" spc="150" dirty="0" smtClean="0">
                <a:ln w="11430"/>
                <a:solidFill>
                  <a:srgbClr val="F8F8F8"/>
                </a:solidFill>
                <a:effectLst>
                  <a:outerShdw blurRad="25400" algn="tl" rotWithShape="0">
                    <a:srgbClr val="000000">
                      <a:alpha val="43000"/>
                    </a:srgbClr>
                  </a:outerShdw>
                </a:effectLst>
              </a:rPr>
              <a:t>...................................</a:t>
            </a:r>
            <a:endParaRPr lang="en-US" sz="1200" b="1" spc="150" dirty="0">
              <a:ln w="11430"/>
              <a:solidFill>
                <a:srgbClr val="F8F8F8"/>
              </a:solidFill>
              <a:effectLst>
                <a:outerShdw blurRad="25400" algn="tl" rotWithShape="0">
                  <a:srgbClr val="000000">
                    <a:alpha val="43000"/>
                  </a:srgbClr>
                </a:outerShdw>
              </a:effectLst>
            </a:endParaRPr>
          </a:p>
        </p:txBody>
      </p:sp>
      <p:sp>
        <p:nvSpPr>
          <p:cNvPr id="13" name="Title 1"/>
          <p:cNvSpPr txBox="1">
            <a:spLocks/>
          </p:cNvSpPr>
          <p:nvPr/>
        </p:nvSpPr>
        <p:spPr>
          <a:xfrm>
            <a:off x="142844" y="1571612"/>
            <a:ext cx="8858312" cy="1357322"/>
          </a:xfrm>
          <a:prstGeom prst="rect">
            <a:avLst/>
          </a:prstGeom>
          <a:effectLst/>
        </p:spPr>
        <p:txBody>
          <a:bodyPr vert="horz" lIns="91440" tIns="45720" rIns="91440" bIns="4572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1" eaLnBrk="1" fontAlgn="auto" latinLnBrk="0" hangingPunct="1">
              <a:lnSpc>
                <a:spcPct val="200000"/>
              </a:lnSpc>
              <a:spcBef>
                <a:spcPct val="0"/>
              </a:spcBef>
              <a:spcAft>
                <a:spcPts val="0"/>
              </a:spcAft>
              <a:buClrTx/>
              <a:buSzTx/>
              <a:buFontTx/>
              <a:buNone/>
              <a:tabLst/>
              <a:defRPr/>
            </a:pPr>
            <a:r>
              <a:rPr kumimoji="0" lang="fa-IR" sz="5400" b="1" i="0" u="none" strike="noStrike" kern="1200" spc="50" normalizeH="0" baseline="0" noProof="0" dirty="0" smtClean="0">
                <a:ln w="11430"/>
                <a:solidFill>
                  <a:srgbClr val="006600"/>
                </a:solidFill>
                <a:effectLst>
                  <a:outerShdw blurRad="76200" dist="50800" dir="5400000" algn="tl" rotWithShape="0">
                    <a:srgbClr val="000000">
                      <a:alpha val="65000"/>
                    </a:srgbClr>
                  </a:outerShdw>
                </a:effectLst>
                <a:uLnTx/>
                <a:uFillTx/>
                <a:latin typeface="+mj-lt"/>
                <a:ea typeface="+mj-ea"/>
                <a:cs typeface="+mj-cs"/>
              </a:rPr>
              <a:t>مدیـریت منابع انسانی</a:t>
            </a:r>
            <a:r>
              <a:rPr kumimoji="0" lang="fa-IR" sz="5400" b="1" i="0" u="none" strike="noStrike" kern="1200" spc="50" normalizeH="0" noProof="0" dirty="0" smtClean="0">
                <a:ln w="11430"/>
                <a:solidFill>
                  <a:srgbClr val="006600"/>
                </a:solidFill>
                <a:effectLst>
                  <a:outerShdw blurRad="76200" dist="50800" dir="5400000" algn="tl" rotWithShape="0">
                    <a:srgbClr val="000000">
                      <a:alpha val="65000"/>
                    </a:srgbClr>
                  </a:outerShdw>
                </a:effectLst>
                <a:uLnTx/>
                <a:uFillTx/>
                <a:latin typeface="+mj-lt"/>
                <a:ea typeface="+mj-ea"/>
                <a:cs typeface="+mj-cs"/>
              </a:rPr>
              <a:t> </a:t>
            </a:r>
            <a:r>
              <a:rPr kumimoji="0" lang="fa-IR" sz="5400" b="1" i="0" u="none" strike="noStrike" kern="1200" spc="50" normalizeH="0" baseline="0" noProof="0" dirty="0" smtClean="0">
                <a:ln w="11430"/>
                <a:solidFill>
                  <a:srgbClr val="006600"/>
                </a:solidFill>
                <a:effectLst>
                  <a:outerShdw blurRad="76200" dist="50800" dir="5400000" algn="tl" rotWithShape="0">
                    <a:srgbClr val="000000">
                      <a:alpha val="65000"/>
                    </a:srgbClr>
                  </a:outerShdw>
                </a:effectLst>
                <a:uLnTx/>
                <a:uFillTx/>
                <a:latin typeface="+mj-lt"/>
                <a:ea typeface="+mj-ea"/>
                <a:cs typeface="+mj-cs"/>
              </a:rPr>
              <a:t>پیشرفته</a:t>
            </a:r>
          </a:p>
          <a:p>
            <a:pPr algn="ctr" rtl="1">
              <a:lnSpc>
                <a:spcPct val="120000"/>
              </a:lnSpc>
            </a:pPr>
            <a:r>
              <a:rPr lang="fa-IR" sz="3200" b="1" dirty="0" smtClean="0">
                <a:solidFill>
                  <a:srgbClr val="000099"/>
                </a:solidFill>
                <a:cs typeface="+mj-cs"/>
              </a:rPr>
              <a:t>9. مدیریت حفظ و نگهداری منابع انسانی</a:t>
            </a:r>
            <a:endParaRPr lang="en-US" sz="3200" b="1" dirty="0" smtClean="0">
              <a:solidFill>
                <a:srgbClr val="000099"/>
              </a:solidFill>
              <a:cs typeface="+mj-cs"/>
            </a:endParaRPr>
          </a:p>
          <a:p>
            <a:pPr algn="ctr" rtl="1">
              <a:lnSpc>
                <a:spcPct val="120000"/>
              </a:lnSpc>
            </a:pPr>
            <a:endParaRPr lang="en-US" sz="3200" b="1" dirty="0" smtClean="0">
              <a:solidFill>
                <a:schemeClr val="accent2">
                  <a:lumMod val="50000"/>
                </a:schemeClr>
              </a:solidFill>
              <a:cs typeface="+mj-cs"/>
            </a:endParaRPr>
          </a:p>
        </p:txBody>
      </p:sp>
      <p:sp>
        <p:nvSpPr>
          <p:cNvPr id="14" name="Rounded Rectangle 13"/>
          <p:cNvSpPr/>
          <p:nvPr/>
        </p:nvSpPr>
        <p:spPr>
          <a:xfrm rot="5400000">
            <a:off x="7660070" y="2302228"/>
            <a:ext cx="2143140" cy="396156"/>
          </a:xfrm>
          <a:prstGeom prst="roundRect">
            <a:avLst>
              <a:gd name="adj" fmla="val 50000"/>
            </a:avLst>
          </a:prstGeom>
          <a:ln>
            <a:noFill/>
          </a:ln>
          <a:effectLst/>
          <a:scene3d>
            <a:camera prst="orthographicFront">
              <a:rot lat="0" lon="0" rev="0"/>
            </a:camera>
            <a:lightRig rig="chilly" dir="t">
              <a:rot lat="0" lon="0" rev="18480000"/>
            </a:lightRig>
          </a:scene3d>
          <a:sp3d prstMaterial="clear">
            <a:bevelT h="63500"/>
          </a:sp3d>
        </p:spPr>
        <p:style>
          <a:lnRef idx="1">
            <a:schemeClr val="accent6"/>
          </a:lnRef>
          <a:fillRef idx="2">
            <a:schemeClr val="accent6"/>
          </a:fillRef>
          <a:effectRef idx="1">
            <a:schemeClr val="accent6"/>
          </a:effectRef>
          <a:fontRef idx="minor">
            <a:schemeClr val="dk1"/>
          </a:fontRef>
        </p:style>
        <p:txBody>
          <a:bodyPr lIns="0" tIns="0" rIns="0" bIns="0" rtlCol="0" anchor="ctr" anchorCtr="1">
            <a:scene3d>
              <a:camera prst="orthographicFront"/>
              <a:lightRig rig="soft" dir="t">
                <a:rot lat="0" lon="0" rev="10800000"/>
              </a:lightRig>
            </a:scene3d>
            <a:sp3d>
              <a:bevelT w="27940" h="12700"/>
              <a:contourClr>
                <a:srgbClr val="DDDDDD"/>
              </a:contourClr>
            </a:sp3d>
          </a:bodyPr>
          <a:lstStyle/>
          <a:p>
            <a:pPr algn="ctr">
              <a:lnSpc>
                <a:spcPct val="50000"/>
              </a:lnSpc>
            </a:pPr>
            <a:r>
              <a:rPr lang="fa-IR" sz="1200" b="1" spc="150" dirty="0" smtClean="0">
                <a:ln w="11430"/>
                <a:solidFill>
                  <a:srgbClr val="F8F8F8"/>
                </a:solidFill>
                <a:effectLst>
                  <a:outerShdw blurRad="25400" algn="tl" rotWithShape="0">
                    <a:srgbClr val="000000">
                      <a:alpha val="43000"/>
                    </a:srgbClr>
                  </a:outerShdw>
                </a:effectLst>
              </a:rPr>
              <a:t>...................................</a:t>
            </a:r>
            <a:endParaRPr lang="en-US" sz="1200" b="1" spc="150" dirty="0">
              <a:ln w="11430"/>
              <a:solidFill>
                <a:srgbClr val="F8F8F8"/>
              </a:solidFill>
              <a:effectLst>
                <a:outerShdw blurRad="25400" algn="tl" rotWithShape="0">
                  <a:srgbClr val="000000">
                    <a:alpha val="43000"/>
                  </a:srgbClr>
                </a:outerShdw>
              </a:effectLst>
            </a:endParaRPr>
          </a:p>
        </p:txBody>
      </p:sp>
      <p:sp>
        <p:nvSpPr>
          <p:cNvPr id="21" name="Rounded Rectangle 20"/>
          <p:cNvSpPr/>
          <p:nvPr/>
        </p:nvSpPr>
        <p:spPr>
          <a:xfrm rot="5400000">
            <a:off x="8160136" y="4516806"/>
            <a:ext cx="1143008" cy="396156"/>
          </a:xfrm>
          <a:prstGeom prst="roundRect">
            <a:avLst>
              <a:gd name="adj"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0" tIns="0" rIns="0" bIns="0" rtlCol="0" anchor="ctr" anchorCtr="1"/>
          <a:lstStyle/>
          <a:p>
            <a:pPr algn="ctr"/>
            <a:r>
              <a:rPr lang="fa-IR" sz="2000" b="1" dirty="0" smtClean="0">
                <a:ln w="12700">
                  <a:noFill/>
                  <a:prstDash val="solid"/>
                </a:ln>
                <a:solidFill>
                  <a:sysClr val="windowText" lastClr="000000"/>
                </a:solidFill>
              </a:rPr>
              <a:t>استاد</a:t>
            </a:r>
            <a:endParaRPr lang="en-US" sz="2000" b="1" dirty="0">
              <a:ln w="12700">
                <a:noFill/>
                <a:prstDash val="solid"/>
              </a:ln>
              <a:solidFill>
                <a:sysClr val="windowText" lastClr="000000"/>
              </a:solidFill>
            </a:endParaRPr>
          </a:p>
        </p:txBody>
      </p:sp>
      <p:sp>
        <p:nvSpPr>
          <p:cNvPr id="24" name="Flowchart: Terminator 23"/>
          <p:cNvSpPr/>
          <p:nvPr/>
        </p:nvSpPr>
        <p:spPr>
          <a:xfrm>
            <a:off x="285720" y="4214818"/>
            <a:ext cx="3643338" cy="1000132"/>
          </a:xfrm>
          <a:prstGeom prst="flowChartTerminator">
            <a:avLst/>
          </a:prstGeom>
          <a:solidFill>
            <a:srgbClr val="FDFBFF"/>
          </a:solidFill>
          <a:ln>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3200" b="1" spc="50" dirty="0" smtClean="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rPr>
              <a:t>وب سایت مدیریتی</a:t>
            </a:r>
            <a:endPar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endParaRPr>
          </a:p>
        </p:txBody>
      </p:sp>
      <p:sp>
        <p:nvSpPr>
          <p:cNvPr id="25" name="Rounded Rectangle 24"/>
          <p:cNvSpPr/>
          <p:nvPr/>
        </p:nvSpPr>
        <p:spPr>
          <a:xfrm rot="5400000" flipV="1">
            <a:off x="-178627" y="4536289"/>
            <a:ext cx="1143008" cy="357190"/>
          </a:xfrm>
          <a:prstGeom prst="roundRect">
            <a:avLst>
              <a:gd name="adj"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0" tIns="0" rIns="0" bIns="0" rtlCol="0" anchor="ctr" anchorCtr="1"/>
          <a:lstStyle/>
          <a:p>
            <a:pPr algn="ctr"/>
            <a:r>
              <a:rPr lang="fa-IR" sz="2000" b="1" dirty="0" smtClean="0">
                <a:ln w="12700">
                  <a:noFill/>
                  <a:prstDash val="solid"/>
                </a:ln>
                <a:solidFill>
                  <a:sysClr val="windowText" lastClr="000000"/>
                </a:solidFill>
              </a:rPr>
              <a:t>تهیه</a:t>
            </a:r>
            <a:endParaRPr lang="en-US" sz="2000" b="1" dirty="0">
              <a:ln w="12700">
                <a:noFill/>
                <a:prstDash val="solid"/>
              </a:ln>
              <a:solidFill>
                <a:sysClr val="windowText" lastClr="000000"/>
              </a:solidFill>
            </a:endParaRPr>
          </a:p>
        </p:txBody>
      </p:sp>
      <p:sp>
        <p:nvSpPr>
          <p:cNvPr id="29" name="TextBox 28"/>
          <p:cNvSpPr txBox="1"/>
          <p:nvPr/>
        </p:nvSpPr>
        <p:spPr>
          <a:xfrm>
            <a:off x="0" y="5874086"/>
            <a:ext cx="9144000" cy="523220"/>
          </a:xfrm>
          <a:prstGeom prst="rect">
            <a:avLst/>
          </a:prstGeom>
          <a:noFill/>
        </p:spPr>
        <p:txBody>
          <a:bodyPr wrap="square" rtlCol="0">
            <a:spAutoFit/>
          </a:bodyPr>
          <a:lstStyle/>
          <a:p>
            <a:pPr algn="ctr"/>
            <a:r>
              <a:rPr lang="fa-IR" sz="2800" b="1" dirty="0" smtClean="0"/>
              <a:t>زمستان 1389</a:t>
            </a:r>
            <a:endParaRPr lang="en-US" sz="2800" b="1" dirty="0"/>
          </a:p>
        </p:txBody>
      </p:sp>
      <p:sp>
        <p:nvSpPr>
          <p:cNvPr id="30" name="Rectangle 29"/>
          <p:cNvSpPr/>
          <p:nvPr/>
        </p:nvSpPr>
        <p:spPr>
          <a:xfrm flipV="1">
            <a:off x="566766" y="6429396"/>
            <a:ext cx="8077200" cy="45719"/>
          </a:xfrm>
          <a:prstGeom prst="rect">
            <a:avLst/>
          </a:prstGeom>
          <a:gradFill flip="none" rotWithShape="1">
            <a:gsLst>
              <a:gs pos="100000">
                <a:srgbClr val="DDEBCF">
                  <a:alpha val="0"/>
                </a:srgbClr>
              </a:gs>
              <a:gs pos="50000">
                <a:srgbClr val="9CB86E"/>
              </a:gs>
              <a:gs pos="100000">
                <a:srgbClr val="156B13"/>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785966" y="6505597"/>
            <a:ext cx="5638800" cy="45719"/>
          </a:xfrm>
          <a:prstGeom prst="rect">
            <a:avLst/>
          </a:prstGeom>
          <a:gradFill flip="none" rotWithShape="1">
            <a:gsLst>
              <a:gs pos="100000">
                <a:srgbClr val="DDEBCF">
                  <a:alpha val="0"/>
                </a:srgbClr>
              </a:gs>
              <a:gs pos="50000">
                <a:srgbClr val="9CB86E"/>
              </a:gs>
              <a:gs pos="100000">
                <a:srgbClr val="156B13"/>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928966" y="6581797"/>
            <a:ext cx="3352800" cy="45719"/>
          </a:xfrm>
          <a:prstGeom prst="rect">
            <a:avLst/>
          </a:prstGeom>
          <a:gradFill flip="none" rotWithShape="1">
            <a:gsLst>
              <a:gs pos="100000">
                <a:srgbClr val="DDEBCF">
                  <a:alpha val="0"/>
                </a:srgbClr>
              </a:gs>
              <a:gs pos="50000">
                <a:srgbClr val="9CB86E"/>
              </a:gs>
              <a:gs pos="100000">
                <a:srgbClr val="156B13"/>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77965" y="642918"/>
            <a:ext cx="3794629"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هزینه های</a:t>
            </a:r>
            <a:r>
              <a:rPr lang="ar-SA" sz="4000" b="1" dirty="0" smtClean="0">
                <a:solidFill>
                  <a:srgbClr val="542600"/>
                </a:solidFill>
                <a:latin typeface="Arial" pitchFamily="34" charset="0"/>
                <a:ea typeface="Times New Roman" pitchFamily="18" charset="0"/>
                <a:cs typeface="+mj-cs"/>
              </a:rPr>
              <a:t>‌ استخدام‌</a:t>
            </a:r>
            <a:endParaRPr lang="en-US" dirty="0" smtClean="0">
              <a:solidFill>
                <a:srgbClr val="542600"/>
              </a:solidFill>
              <a:latin typeface="Arial" pitchFamily="34" charset="0"/>
              <a:cs typeface="+mj-cs"/>
            </a:endParaRPr>
          </a:p>
        </p:txBody>
      </p:sp>
      <p:graphicFrame>
        <p:nvGraphicFramePr>
          <p:cNvPr id="4" name="Diagram 3"/>
          <p:cNvGraphicFramePr/>
          <p:nvPr/>
        </p:nvGraphicFramePr>
        <p:xfrm>
          <a:off x="142876" y="1357298"/>
          <a:ext cx="8858280" cy="4071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142876" y="5500702"/>
          <a:ext cx="8858280" cy="12858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71406" y="1428736"/>
            <a:ext cx="900115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5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rial" pitchFamily="34" charset="0"/>
                <a:ea typeface="Times New Roman" pitchFamily="18" charset="0"/>
              </a:rPr>
              <a:t> برنامه‌ حفظ‌ و نگهداري‌ بايد مبتني‌ بر يك‌ تجزيه‌ و تحليل‌ از اينكه‌ چرا افراد، سازمان‌ را ترك‌ مي‌كنند باشد. مصاحبه‌ با خارج‌ شونده‌ها و ترك‌ كنندگان‌ سازماني‌ مي‌تواند اطلاعاتي‌ را فراهم‌ كند، اما آنها قابل‌ اتكاء نيستند. افراد صرفاً دلايل‌ كلي‌ كه‌ چرا سازمان‌ را ترك‌ كرده‌اند ارائه‌ مي‌دهند. روش‌ بهتري‌ كه‌ وجود دارد اين‌ است‌ كه‌ نگرش‌ها و طرز تلقي‌هاي‌ مطالعه‌ شونده‌ها را در طول‌ فواصل‌ زماني‌ منظم‌ هدايت‌ كنيم‌. برنامه‌ حفظ‌ و نگهداري‌ بايد هر ناحيه‌اي‌ كه‌ فاقد تعهد و عدم‌ رضايت‌ است‌ مورد تأكيد قرار دهد. </a:t>
            </a:r>
            <a:r>
              <a:rPr kumimoji="0" lang="fa-IR" b="1" i="0" u="none" strike="noStrike" cap="none" normalizeH="0" baseline="0" dirty="0" smtClean="0">
                <a:ln>
                  <a:noFill/>
                </a:ln>
                <a:solidFill>
                  <a:schemeClr val="tx1"/>
                </a:solidFill>
                <a:effectLst/>
                <a:latin typeface="Arial" pitchFamily="34" charset="0"/>
                <a:ea typeface="Times New Roman" pitchFamily="18" charset="0"/>
              </a:rPr>
              <a:t>(</a:t>
            </a:r>
            <a:r>
              <a:rPr kumimoji="0" lang="ar-SA" b="1" i="0" u="none" strike="noStrike" cap="none" normalizeH="0" baseline="0" dirty="0" smtClean="0">
                <a:ln>
                  <a:noFill/>
                </a:ln>
                <a:solidFill>
                  <a:schemeClr val="tx1"/>
                </a:solidFill>
                <a:effectLst/>
                <a:latin typeface="Arial" pitchFamily="34" charset="0"/>
                <a:ea typeface="Times New Roman" pitchFamily="18" charset="0"/>
              </a:rPr>
              <a:t>بامبرگر و مشولم، 1381)</a:t>
            </a:r>
            <a:endParaRPr kumimoji="0" lang="ar-SA" sz="2800" b="1"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4574247" y="642918"/>
            <a:ext cx="4498347"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 برنامه‌ حفظ‌ و نگهداري‌:</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1357298"/>
            <a:ext cx="8929718" cy="707886"/>
          </a:xfrm>
          <a:prstGeom prst="rect">
            <a:avLst/>
          </a:prstGeom>
        </p:spPr>
        <p:txBody>
          <a:bodyPr wrap="square">
            <a:spAutoFit/>
          </a:bodyPr>
          <a:lstStyle/>
          <a:p>
            <a:pPr algn="justLow" rtl="1"/>
            <a:r>
              <a:rPr lang="ar-SA" sz="2000" b="1" dirty="0" smtClean="0">
                <a:solidFill>
                  <a:srgbClr val="000099"/>
                </a:solidFill>
                <a:latin typeface="Arial" pitchFamily="34" charset="0"/>
                <a:ea typeface="Times New Roman" pitchFamily="18" charset="0"/>
              </a:rPr>
              <a:t>اقدامات‌ برنامه‌ حفظ‌ و نگهداري‌ نيروي‌ انساني‌ تحت‌ عناوين‌ زير مورد توجه‌ قرار مي‌گيرد</a:t>
            </a:r>
            <a:r>
              <a:rPr lang="fa-IR" sz="2000" b="1" dirty="0" smtClean="0">
                <a:solidFill>
                  <a:srgbClr val="000099"/>
                </a:solidFill>
                <a:latin typeface="Arial" pitchFamily="34" charset="0"/>
                <a:ea typeface="Times New Roman" pitchFamily="18" charset="0"/>
              </a:rPr>
              <a:t>که</a:t>
            </a:r>
            <a:r>
              <a:rPr lang="ar-SA" sz="2000" b="1" dirty="0" smtClean="0">
                <a:solidFill>
                  <a:srgbClr val="000099"/>
                </a:solidFill>
                <a:latin typeface="Arial" pitchFamily="34" charset="0"/>
                <a:ea typeface="Times New Roman" pitchFamily="18" charset="0"/>
              </a:rPr>
              <a:t> بايد به صورت همه جانبه درنظر گرفته شود</a:t>
            </a:r>
            <a:r>
              <a:rPr lang="fa-IR" sz="2000" b="1" dirty="0" smtClean="0">
                <a:solidFill>
                  <a:srgbClr val="000099"/>
                </a:solidFill>
                <a:latin typeface="Arial" pitchFamily="34" charset="0"/>
                <a:ea typeface="Times New Roman" pitchFamily="18" charset="0"/>
              </a:rPr>
              <a:t>:</a:t>
            </a:r>
            <a:endParaRPr lang="en-US" sz="2000" b="1" dirty="0">
              <a:solidFill>
                <a:srgbClr val="000099"/>
              </a:solidFill>
            </a:endParaRPr>
          </a:p>
        </p:txBody>
      </p:sp>
      <p:sp>
        <p:nvSpPr>
          <p:cNvPr id="3" name="Rectangle 2"/>
          <p:cNvSpPr/>
          <p:nvPr/>
        </p:nvSpPr>
        <p:spPr>
          <a:xfrm>
            <a:off x="4574247" y="642918"/>
            <a:ext cx="4498347"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 برنامه‌ حفظ‌ و نگهداري‌:</a:t>
            </a:r>
          </a:p>
        </p:txBody>
      </p:sp>
      <p:graphicFrame>
        <p:nvGraphicFramePr>
          <p:cNvPr id="5" name="Diagram 4"/>
          <p:cNvGraphicFramePr/>
          <p:nvPr/>
        </p:nvGraphicFramePr>
        <p:xfrm>
          <a:off x="0" y="2071678"/>
          <a:ext cx="9144000" cy="5072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71406" y="1331885"/>
            <a:ext cx="892971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1" fontAlgn="base" latinLnBrk="0" hangingPunct="1">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rial" pitchFamily="34" charset="0"/>
                <a:ea typeface="Times New Roman" pitchFamily="18" charset="0"/>
              </a:rPr>
              <a:t>نگهداري منابع انساني ابعاد متعددي را شامل مي‌شود كه مجموعاً مي‌توان آنها را به دو دسته تقسيم نمود:</a:t>
            </a:r>
            <a:endParaRPr kumimoji="0" lang="en-US" sz="1100" b="1"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4006784" y="642918"/>
            <a:ext cx="5065810"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ابعاد نگهداري منابع انسانی</a:t>
            </a:r>
          </a:p>
        </p:txBody>
      </p:sp>
      <p:graphicFrame>
        <p:nvGraphicFramePr>
          <p:cNvPr id="5" name="Diagram 4"/>
          <p:cNvGraphicFramePr/>
          <p:nvPr/>
        </p:nvGraphicFramePr>
        <p:xfrm>
          <a:off x="214282" y="2357430"/>
          <a:ext cx="8715404"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000628" y="2214554"/>
            <a:ext cx="1285884" cy="1508105"/>
          </a:xfrm>
          <a:prstGeom prst="rect">
            <a:avLst/>
          </a:prstGeom>
          <a:noFill/>
        </p:spPr>
        <p:txBody>
          <a:bodyPr wrap="square" rtlCol="0">
            <a:spAutoFit/>
          </a:bodyPr>
          <a:lstStyle/>
          <a:p>
            <a:pPr algn="ctr">
              <a:lnSpc>
                <a:spcPct val="150000"/>
              </a:lnSpc>
            </a:pPr>
            <a:r>
              <a:rPr lang="fa-IR" sz="3200" dirty="0" smtClean="0">
                <a:solidFill>
                  <a:srgbClr val="C00000"/>
                </a:solidFill>
                <a:cs typeface="+mj-cs"/>
              </a:rPr>
              <a:t>تقویت جسم</a:t>
            </a:r>
            <a:endParaRPr lang="en-US" sz="3200" dirty="0">
              <a:solidFill>
                <a:srgbClr val="C00000"/>
              </a:solidFill>
              <a:cs typeface="+mj-cs"/>
            </a:endParaRPr>
          </a:p>
        </p:txBody>
      </p:sp>
      <p:sp>
        <p:nvSpPr>
          <p:cNvPr id="7" name="TextBox 6"/>
          <p:cNvSpPr txBox="1"/>
          <p:nvPr/>
        </p:nvSpPr>
        <p:spPr>
          <a:xfrm>
            <a:off x="285720" y="2214554"/>
            <a:ext cx="1285884" cy="1508105"/>
          </a:xfrm>
          <a:prstGeom prst="rect">
            <a:avLst/>
          </a:prstGeom>
          <a:noFill/>
        </p:spPr>
        <p:txBody>
          <a:bodyPr wrap="square" rtlCol="0">
            <a:spAutoFit/>
          </a:bodyPr>
          <a:lstStyle/>
          <a:p>
            <a:pPr algn="ctr">
              <a:lnSpc>
                <a:spcPct val="150000"/>
              </a:lnSpc>
            </a:pPr>
            <a:r>
              <a:rPr lang="fa-IR" sz="3200" dirty="0" smtClean="0">
                <a:solidFill>
                  <a:srgbClr val="C00000"/>
                </a:solidFill>
                <a:cs typeface="+mj-cs"/>
              </a:rPr>
              <a:t>تقویت روحیه</a:t>
            </a:r>
            <a:endParaRPr lang="en-US" sz="3200" dirty="0">
              <a:solidFill>
                <a:srgbClr val="C00000"/>
              </a:solidFill>
              <a:cs typeface="+mj-cs"/>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71406" y="1500174"/>
            <a:ext cx="8929718" cy="50090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50000"/>
              </a:lnSpc>
              <a:spcBef>
                <a:spcPts val="1200"/>
              </a:spcBef>
              <a:spcAft>
                <a:spcPct val="0"/>
              </a:spcAft>
              <a:buClrTx/>
              <a:buSzTx/>
              <a:buFontTx/>
              <a:buNone/>
              <a:tabLst/>
            </a:pPr>
            <a:r>
              <a:rPr kumimoji="0" lang="ar-SA" sz="360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در نظام نگهداري منابع انساني خدمات رفاهي كاركنان از عوامل عمده حفظ و نگهداري منابع انساني به حساب مي‌آيد و در واقع فراهم آوردن خدمات رفاهي، تسهيلات ورزشي و بهبود كيفيت و شرايط محل كار، كمك در تهيه مسكن، اياب وذهاب، مسافرت و غيره از وظايف خاص مدير اداري واجرايي بوده و لازم است</a:t>
            </a:r>
            <a:r>
              <a:rPr kumimoji="0" lang="fa-IR" sz="360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 </a:t>
            </a:r>
            <a:r>
              <a:rPr kumimoji="0" lang="ar-SA" sz="360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در جهت بهبود اينگونه خدمات تلاش مستمر انجام گيرد.</a:t>
            </a:r>
            <a:endParaRPr kumimoji="0" lang="en-US" sz="360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6215074" y="642918"/>
            <a:ext cx="2805575"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خدمات رفاهي</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71406" y="1357298"/>
            <a:ext cx="8929718"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lnSpc>
                <a:spcPct val="150000"/>
              </a:lnSpc>
              <a:spcBef>
                <a:spcPts val="1200"/>
              </a:spcBef>
              <a:spcAft>
                <a:spcPct val="0"/>
              </a:spcAft>
            </a:pPr>
            <a:r>
              <a:rPr lang="ar-SA" sz="3200" dirty="0" smtClean="0">
                <a:latin typeface="Arial" pitchFamily="34" charset="0"/>
                <a:ea typeface="Times New Roman" pitchFamily="18" charset="0"/>
              </a:rPr>
              <a:t>عمق ودامنه فعاليت هاي خدمات رفاهي بسيار وسيع و گسترده است و برحسب برنامه ها و خط مشي هاي مربوطه، نوع سازمان،كوچكي و بزرگي و محل مراكز، كيفيت منابع انساني و عوملي از اين قبيل تغيير مي‌كند.</a:t>
            </a:r>
            <a:endParaRPr lang="ar-SA" sz="3200" dirty="0" smtClean="0">
              <a:latin typeface="Arial" pitchFamily="34" charset="0"/>
            </a:endParaRPr>
          </a:p>
          <a:p>
            <a:pPr marR="0" lvl="0" algn="justLow" defTabSz="914400" rtl="1" eaLnBrk="1" fontAlgn="base" latinLnBrk="0" hangingPunct="1">
              <a:lnSpc>
                <a:spcPct val="150000"/>
              </a:lnSpc>
              <a:spcBef>
                <a:spcPts val="1200"/>
              </a:spcBef>
              <a:spcAft>
                <a:spcPct val="0"/>
              </a:spcAft>
              <a:buClrTx/>
              <a:buSzTx/>
              <a:buFontTx/>
              <a:buNone/>
            </a:pPr>
            <a:r>
              <a:rPr kumimoji="0" lang="ar-SA" sz="3200" i="0" u="none" strike="noStrike" cap="none" normalizeH="0" baseline="0" dirty="0" smtClean="0">
                <a:ln>
                  <a:noFill/>
                </a:ln>
                <a:solidFill>
                  <a:schemeClr val="tx1"/>
                </a:solidFill>
                <a:effectLst/>
                <a:latin typeface="Arial" pitchFamily="34" charset="0"/>
                <a:ea typeface="Times New Roman" pitchFamily="18" charset="0"/>
              </a:rPr>
              <a:t>برنامه رفاهي باعث بوجود آمدن فرصت هاي مساعد جهت رفع خستگي هاي ناشي از كار و فعاليت و ايجاد روحيه دوستي و رفاقت بين كاركنان و افراد خانواده آنان مي‌گردد.</a:t>
            </a:r>
            <a:endParaRPr kumimoji="0" lang="en-US" sz="320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6267019" y="642918"/>
            <a:ext cx="2805575"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خدمات رفاهي</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45632" y="642918"/>
            <a:ext cx="4798108"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طبقه بندی خدمات رفاهي</a:t>
            </a:r>
          </a:p>
        </p:txBody>
      </p:sp>
      <p:sp>
        <p:nvSpPr>
          <p:cNvPr id="4" name="Rectangle 3"/>
          <p:cNvSpPr/>
          <p:nvPr/>
        </p:nvSpPr>
        <p:spPr>
          <a:xfrm>
            <a:off x="3115515" y="1428736"/>
            <a:ext cx="5957079" cy="461665"/>
          </a:xfrm>
          <a:prstGeom prst="rect">
            <a:avLst/>
          </a:prstGeom>
        </p:spPr>
        <p:txBody>
          <a:bodyPr wrap="none">
            <a:spAutoFit/>
          </a:bodyPr>
          <a:lstStyle/>
          <a:p>
            <a:pPr lvl="0" algn="justLow" rtl="1" fontAlgn="base">
              <a:spcBef>
                <a:spcPct val="0"/>
              </a:spcBef>
              <a:spcAft>
                <a:spcPct val="0"/>
              </a:spcAft>
            </a:pPr>
            <a:r>
              <a:rPr lang="ar-SA" sz="2400" b="1" dirty="0" smtClean="0">
                <a:latin typeface="Arial" pitchFamily="34" charset="0"/>
                <a:ea typeface="Times New Roman" pitchFamily="18" charset="0"/>
                <a:cs typeface="Nazanin" pitchFamily="2" charset="-78"/>
              </a:rPr>
              <a:t>خدمات رفاهي را مي‌توان به صورت زير طبقه بندي نمود:</a:t>
            </a:r>
            <a:endParaRPr lang="en-US" sz="1200" b="1" dirty="0" smtClean="0">
              <a:latin typeface="Arial" pitchFamily="34" charset="0"/>
              <a:cs typeface="Arial" pitchFamily="34" charset="0"/>
            </a:endParaRPr>
          </a:p>
        </p:txBody>
      </p:sp>
      <p:graphicFrame>
        <p:nvGraphicFramePr>
          <p:cNvPr id="5" name="Diagram 4"/>
          <p:cNvGraphicFramePr/>
          <p:nvPr/>
        </p:nvGraphicFramePr>
        <p:xfrm>
          <a:off x="71406" y="1714488"/>
          <a:ext cx="9001124" cy="542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142876" y="1420332"/>
            <a:ext cx="8929718" cy="50090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5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rPr>
              <a:t>حفظ سلامت كاركنان از اولويت هاي سازماني است بطوري كه ؛ اول اقدامات پيشگيري، شامل رعايت اصول بهداشتي است، دوم خدمات درماني كه رابطه مستقيمي با سطح عمومي بهدات در كشور دارد. كه چنانچه اين امر در مملكت در سطح مطلوبي نباشد هرقدر سازمان هاي مختلف بطور انتزاعي در اين زمينه تلاش نمايند نتيجه كار محسوس و مؤثر نخواهد بود.</a:t>
            </a:r>
            <a:endParaRPr kumimoji="0" lang="en-US" sz="1400"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4463640" y="642918"/>
            <a:ext cx="4608954"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خدمات بهداشت و درمان</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142876" y="1420332"/>
            <a:ext cx="8929718" cy="50090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eaLnBrk="0" fontAlgn="base" hangingPunct="0">
              <a:lnSpc>
                <a:spcPct val="150000"/>
              </a:lnSpc>
              <a:spcBef>
                <a:spcPct val="0"/>
              </a:spcBef>
              <a:spcAft>
                <a:spcPct val="0"/>
              </a:spcAft>
            </a:pPr>
            <a:r>
              <a:rPr lang="ar-SA" sz="3600" dirty="0" smtClean="0">
                <a:latin typeface="Arial" pitchFamily="34" charset="0"/>
                <a:ea typeface="Times New Roman" pitchFamily="18" charset="0"/>
              </a:rPr>
              <a:t>از جمله اقدامات لازم در جهت حفظ سلامت كاركنان انجام معاينات و تشكيل مدارك پزشكي منظم براي هريك از كاركنان در طول عمر خدمتي مي‌باشد. معايناتي كه معمولاً انجام و نتايج آنها در مدارك پزشكي ثبت مي‌گردد عبارتند از ؛ معاينه داوطلبين در بدو ورود، معاينه هاي نوبه اي، معاينه هاي بعد از غيبت طولاني و معاينه هاي متناوب.</a:t>
            </a:r>
          </a:p>
        </p:txBody>
      </p:sp>
      <p:sp>
        <p:nvSpPr>
          <p:cNvPr id="3" name="Rectangle 2"/>
          <p:cNvSpPr/>
          <p:nvPr/>
        </p:nvSpPr>
        <p:spPr>
          <a:xfrm>
            <a:off x="4463640" y="642918"/>
            <a:ext cx="4608954"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خدمات بهداشت و درمان</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42876" y="1277386"/>
            <a:ext cx="885828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00000"/>
              </a:lnSpc>
              <a:spcBef>
                <a:spcPts val="600"/>
              </a:spcBef>
              <a:spcAft>
                <a:spcPct val="0"/>
              </a:spcAft>
              <a:buClrTx/>
              <a:buSzTx/>
              <a:buFontTx/>
              <a:buNone/>
              <a:tabLst>
                <a:tab pos="215900" algn="l"/>
              </a:tabLst>
            </a:pPr>
            <a:r>
              <a:rPr kumimoji="0" lang="ar-SA" sz="3200" b="0" i="0" u="none" strike="noStrike" cap="none" normalizeH="0" baseline="0" dirty="0" smtClean="0">
                <a:ln>
                  <a:noFill/>
                </a:ln>
                <a:solidFill>
                  <a:schemeClr val="tx1"/>
                </a:solidFill>
                <a:effectLst/>
                <a:latin typeface="Arial" pitchFamily="34" charset="0"/>
                <a:ea typeface="Times New Roman" pitchFamily="18" charset="0"/>
              </a:rPr>
              <a:t>تأمين خدمات درماني، برحسب اينكه سازمان مربوطه در بخش دولتي قرارگرفته باشد يا بخش خصوصي تا حدي متفاوت است ولي درهر صورت روش هاي كلي تأمين خدمات درماني به يكي از طرق زير صورت مي‌گيرد:</a:t>
            </a:r>
            <a:endParaRPr kumimoji="0" lang="en-US" sz="1200" b="0" i="0" u="none" strike="noStrike" cap="none" normalizeH="0" baseline="0" dirty="0" smtClean="0">
              <a:ln>
                <a:noFill/>
              </a:ln>
              <a:solidFill>
                <a:schemeClr val="tx1"/>
              </a:solidFill>
              <a:effectLst/>
              <a:latin typeface="Arial" pitchFamily="34" charset="0"/>
            </a:endParaRPr>
          </a:p>
          <a:p>
            <a:pPr marR="0" lvl="0" algn="justLow" defTabSz="914400" rtl="1" eaLnBrk="0" fontAlgn="base" latinLnBrk="0" hangingPunct="0">
              <a:lnSpc>
                <a:spcPct val="100000"/>
              </a:lnSpc>
              <a:spcBef>
                <a:spcPts val="600"/>
              </a:spcBef>
              <a:spcAft>
                <a:spcPct val="0"/>
              </a:spcAft>
              <a:buClrTx/>
              <a:buSzTx/>
              <a:buFontTx/>
              <a:buChar char="•"/>
              <a:tabLst>
                <a:tab pos="215900" algn="l"/>
              </a:tabLst>
            </a:pPr>
            <a:r>
              <a:rPr kumimoji="0" lang="ar-SA" sz="3200" b="0" i="0" u="none" strike="noStrike" cap="none" normalizeH="0" baseline="0" dirty="0" smtClean="0">
                <a:ln>
                  <a:noFill/>
                </a:ln>
                <a:solidFill>
                  <a:schemeClr val="tx1"/>
                </a:solidFill>
                <a:effectLst/>
                <a:latin typeface="Arial" pitchFamily="34" charset="0"/>
                <a:ea typeface="Times New Roman" pitchFamily="18" charset="0"/>
              </a:rPr>
              <a:t>ايجاد واحدهاي خدمات درماني</a:t>
            </a:r>
            <a:endParaRPr kumimoji="0" lang="en-US" sz="1200" b="0" i="0" u="none" strike="noStrike" cap="none" normalizeH="0" baseline="0" dirty="0" smtClean="0">
              <a:ln>
                <a:noFill/>
              </a:ln>
              <a:solidFill>
                <a:schemeClr val="tx1"/>
              </a:solidFill>
              <a:effectLst/>
              <a:latin typeface="Arial" pitchFamily="34" charset="0"/>
            </a:endParaRPr>
          </a:p>
          <a:p>
            <a:pPr marR="0" lvl="0" algn="justLow" defTabSz="914400" rtl="1" eaLnBrk="0" fontAlgn="base" latinLnBrk="0" hangingPunct="0">
              <a:lnSpc>
                <a:spcPct val="100000"/>
              </a:lnSpc>
              <a:spcBef>
                <a:spcPts val="600"/>
              </a:spcBef>
              <a:spcAft>
                <a:spcPct val="0"/>
              </a:spcAft>
              <a:buClrTx/>
              <a:buSzTx/>
              <a:buFontTx/>
              <a:buChar char="•"/>
              <a:tabLst>
                <a:tab pos="215900" algn="l"/>
              </a:tabLst>
            </a:pPr>
            <a:r>
              <a:rPr kumimoji="0" lang="ar-SA" sz="3200" b="0" i="0" u="none" strike="noStrike" cap="none" normalizeH="0" baseline="0" dirty="0" smtClean="0">
                <a:ln>
                  <a:noFill/>
                </a:ln>
                <a:solidFill>
                  <a:schemeClr val="tx1"/>
                </a:solidFill>
                <a:effectLst/>
                <a:latin typeface="Arial" pitchFamily="34" charset="0"/>
                <a:ea typeface="Times New Roman" pitchFamily="18" charset="0"/>
              </a:rPr>
              <a:t>برقراري بيمه خدمات درماني</a:t>
            </a:r>
            <a:endParaRPr kumimoji="0" lang="en-US" sz="1200" b="0" i="0" u="none" strike="noStrike" cap="none" normalizeH="0" baseline="0" dirty="0" smtClean="0">
              <a:ln>
                <a:noFill/>
              </a:ln>
              <a:solidFill>
                <a:schemeClr val="tx1"/>
              </a:solidFill>
              <a:effectLst/>
              <a:latin typeface="Arial" pitchFamily="34" charset="0"/>
            </a:endParaRPr>
          </a:p>
          <a:p>
            <a:pPr marR="0" lvl="0" algn="justLow" defTabSz="914400" rtl="1" eaLnBrk="0" fontAlgn="base" latinLnBrk="0" hangingPunct="0">
              <a:lnSpc>
                <a:spcPct val="100000"/>
              </a:lnSpc>
              <a:spcBef>
                <a:spcPts val="600"/>
              </a:spcBef>
              <a:spcAft>
                <a:spcPct val="0"/>
              </a:spcAft>
              <a:buClrTx/>
              <a:buSzTx/>
              <a:buFontTx/>
              <a:buChar char="•"/>
              <a:tabLst>
                <a:tab pos="215900" algn="l"/>
              </a:tabLst>
            </a:pPr>
            <a:r>
              <a:rPr kumimoji="0" lang="ar-SA" sz="3200" b="0" i="0" u="none" strike="noStrike" cap="none" normalizeH="0" baseline="0" dirty="0" smtClean="0">
                <a:ln>
                  <a:noFill/>
                </a:ln>
                <a:solidFill>
                  <a:schemeClr val="tx1"/>
                </a:solidFill>
                <a:effectLst/>
                <a:latin typeface="Arial" pitchFamily="34" charset="0"/>
                <a:ea typeface="Times New Roman" pitchFamily="18" charset="0"/>
              </a:rPr>
              <a:t>ايجاد بهداري و پست هاي كمك هاي اوليه و معالجات سرپايي جزئي</a:t>
            </a:r>
            <a:endParaRPr kumimoji="0" lang="en-US" sz="1200" b="0" i="0" u="none" strike="noStrike" cap="none" normalizeH="0" baseline="0" dirty="0" smtClean="0">
              <a:ln>
                <a:noFill/>
              </a:ln>
              <a:solidFill>
                <a:schemeClr val="tx1"/>
              </a:solidFill>
              <a:effectLst/>
              <a:latin typeface="Arial" pitchFamily="34" charset="0"/>
            </a:endParaRPr>
          </a:p>
          <a:p>
            <a:pPr marR="0" lvl="0" algn="justLow" defTabSz="914400" rtl="1" eaLnBrk="0" fontAlgn="base" latinLnBrk="0" hangingPunct="0">
              <a:lnSpc>
                <a:spcPct val="100000"/>
              </a:lnSpc>
              <a:spcBef>
                <a:spcPts val="600"/>
              </a:spcBef>
              <a:spcAft>
                <a:spcPct val="0"/>
              </a:spcAft>
              <a:buClrTx/>
              <a:buSzTx/>
              <a:buFontTx/>
              <a:buNone/>
              <a:tabLst>
                <a:tab pos="215900" algn="l"/>
              </a:tabLst>
            </a:pPr>
            <a:r>
              <a:rPr kumimoji="0" lang="ar-SA" sz="3200" b="0" i="0" u="none" strike="noStrike" cap="none" normalizeH="0" baseline="0" dirty="0" smtClean="0">
                <a:ln>
                  <a:noFill/>
                </a:ln>
                <a:solidFill>
                  <a:schemeClr val="tx1"/>
                </a:solidFill>
                <a:effectLst/>
                <a:latin typeface="Arial" pitchFamily="34" charset="0"/>
                <a:ea typeface="Times New Roman" pitchFamily="18" charset="0"/>
              </a:rPr>
              <a:t>يكي از وظايف عمده اداري در زمينه امور بهداشت و درمان جمع‏آوري و نگهداري مدارك و اسناد پزشكي كاركنان و ارسال اين سوابق همراه كارمند در موقع انتقال مي‏باشد. </a:t>
            </a:r>
            <a:endParaRPr kumimoji="0" lang="ar-SA" sz="4000"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6000760" y="642918"/>
            <a:ext cx="2956257"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خدمات درماني</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Untitled-1 copy.png"/>
          <p:cNvPicPr>
            <a:picLocks noChangeAspect="1"/>
          </p:cNvPicPr>
          <p:nvPr/>
        </p:nvPicPr>
        <p:blipFill>
          <a:blip r:embed="rId2" cstate="print"/>
          <a:stretch>
            <a:fillRect/>
          </a:stretch>
        </p:blipFill>
        <p:spPr>
          <a:xfrm>
            <a:off x="1629935" y="357166"/>
            <a:ext cx="5585272" cy="600079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42876" y="1428736"/>
            <a:ext cx="885828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5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Arial" pitchFamily="34" charset="0"/>
                <a:ea typeface="Times New Roman" pitchFamily="18" charset="0"/>
              </a:rPr>
              <a:t>برنامه هاي بيمه و بازنشستگي به منظور ايجاد امنيت اقتصادي و تأمين معاش و زندگي مناسب براي حال و آينده مستخدم و خانوده اش در زمان هاي بيماري، بيكاري، پيري، ازكارافتادگي و مرگ تهيه و اجرا مي‌گردد.</a:t>
            </a:r>
            <a:endParaRPr kumimoji="0" lang="en-US" sz="3200" b="0" i="0" u="none" strike="noStrike" cap="none" normalizeH="0" baseline="0" dirty="0" smtClean="0">
              <a:ln>
                <a:noFill/>
              </a:ln>
              <a:solidFill>
                <a:schemeClr val="tx1"/>
              </a:solidFill>
              <a:effectLst/>
              <a:latin typeface="Arial" pitchFamily="34" charset="0"/>
            </a:endParaRPr>
          </a:p>
          <a:p>
            <a:pPr marR="0" lvl="0" algn="justLow" defTabSz="914400" rtl="1" eaLnBrk="0" fontAlgn="base" latinLnBrk="0" hangingPunct="0">
              <a:lnSpc>
                <a:spcPct val="15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Arial" pitchFamily="34" charset="0"/>
                <a:ea typeface="Times New Roman" pitchFamily="18" charset="0"/>
              </a:rPr>
              <a:t>بيمه كاركنان را مي‌توان به صورت هاي مختلف طبقه بندي و مورد بحث قرار داد از جمله طبقه بندي آنها به بيمه عمر، بيمه خدمات درماني و يا بيمه بيكاري و غيره مي‌باشد.</a:t>
            </a:r>
            <a:endParaRPr kumimoji="0" lang="en-US" sz="3200"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5715008" y="642918"/>
            <a:ext cx="3323346"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بيمه و بازنشستگي</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42876" y="1361375"/>
            <a:ext cx="8858280" cy="5353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20000"/>
              </a:lnSpc>
              <a:spcBef>
                <a:spcPct val="0"/>
              </a:spcBef>
              <a:spcAft>
                <a:spcPct val="0"/>
              </a:spcAft>
              <a:buClrTx/>
              <a:buSzTx/>
              <a:buFontTx/>
              <a:buNone/>
              <a:tabLst/>
            </a:pPr>
            <a:r>
              <a:rPr kumimoji="0" lang="ar-SA" sz="2600"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آغازمرحله بازنشستگي انسان و برخورداري از مستمري بازنشستگي و تأمين اجتماعي لزوماً همزان با دوران كهولت و پيري مفرط همراه نيست بلكه اين دو حالت را كه يكي حكم قانون (سن بازنشستگي) و ديگري جبر زمان (ويژگي هاي فيزيولوژيكي) ديكته مي‌كند نبايد آنطور كه در لسان عادي متداول است يكي دانست. چه بسا افرادي به سن قانوني بازنشستگي مي‌رسند ولي هنوز سرشار از نيروي كارند و يا بالعكس، به همين دليل نمي توان دقيقاً سن بازنشستگي معيني را توصيه نمود. بلكه در شرايط اقليمي ، رفاهي واجتماعي، اقتصادي مختلف سن خاصي براي اين منظور توصيه مي‌شود (معمولاً بين 55 تا 70سالگي).</a:t>
            </a:r>
            <a:endParaRPr kumimoji="0" lang="en-US" sz="2600" b="0" i="0" u="none" strike="noStrike" cap="none" normalizeH="0" baseline="0" dirty="0" smtClean="0">
              <a:ln>
                <a:noFill/>
              </a:ln>
              <a:solidFill>
                <a:schemeClr val="tx1"/>
              </a:solidFill>
              <a:effectLst/>
              <a:latin typeface="Arial" pitchFamily="34" charset="0"/>
              <a:cs typeface="Arial" pitchFamily="34" charset="0"/>
            </a:endParaRPr>
          </a:p>
          <a:p>
            <a:pPr marR="0" lvl="0" algn="justLow" defTabSz="914400" rtl="1" eaLnBrk="0" fontAlgn="base" latinLnBrk="0" hangingPunct="0">
              <a:lnSpc>
                <a:spcPct val="120000"/>
              </a:lnSpc>
              <a:spcBef>
                <a:spcPct val="0"/>
              </a:spcBef>
              <a:spcAft>
                <a:spcPct val="0"/>
              </a:spcAft>
              <a:buClrTx/>
              <a:buSzTx/>
              <a:buFontTx/>
              <a:buNone/>
              <a:tabLst/>
            </a:pPr>
            <a:r>
              <a:rPr kumimoji="0" lang="ar-SA" sz="2600"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به هرصورت سن بازنشستگي در رابطه مستقيم با نرخ حق بيمه، ميزان مستمري و بازنشستگي و متوسط عمر كاركنان و متغيرهايي از اين قبيل است در طرح بيمه و بازنشستگي مؤسسات عامل تعيين كننده به حساب مي‌آيد</a:t>
            </a:r>
            <a:endParaRPr kumimoji="0" lang="ar-SA" sz="2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715008" y="642918"/>
            <a:ext cx="3323346"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بيمه و بازنشستگي</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42876" y="1357298"/>
            <a:ext cx="885828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2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Times New Roman" pitchFamily="18" charset="0"/>
                <a:ea typeface="Times New Roman" pitchFamily="18" charset="0"/>
                <a:cs typeface="Nazanin" pitchFamily="2" charset="-78"/>
              </a:rPr>
              <a:t>روابط كار آن گونه كه در متون مديريت آمده عبارت است از چگونگي تنظيم روابط كاركنان و كارفرما و با توجه به اين روابط از زمان ورود افراد به سازمان تاجدا شدن وحتي بعد از جدا شدن آنها از سازمان مورد توجه است، به تعبيري تمام اقداماتي كه در قلمرو بحث مديريت منابع انساني است را شامل مي‌گردد. اين تداخل در حدي است كه در نمودارهاي تشكيلات سازمان ها گاه عنوان مسئول روابط كار يا روابط صنعتي به جاي مدير پرسنلي به كار برده مي‌شود. با توجه به اينكه مفهوم واژه ها قراردادي است مي‌توان روابط كار را زيرمجموعه مديريت منابع انساني قلمداد نمود</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Nazanin" pitchFamily="2" charset="-78"/>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7078138" y="642918"/>
            <a:ext cx="1994456"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روابط كار</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40"/>
          <p:cNvSpPr/>
          <p:nvPr/>
        </p:nvSpPr>
        <p:spPr>
          <a:xfrm>
            <a:off x="142844" y="990806"/>
            <a:ext cx="8858312" cy="652220"/>
          </a:xfrm>
          <a:prstGeom prst="roundRect">
            <a:avLst>
              <a:gd name="adj" fmla="val 10000"/>
            </a:avLst>
          </a:prstGeom>
          <a:ln/>
        </p:spPr>
        <p:style>
          <a:lnRef idx="1">
            <a:schemeClr val="accent3"/>
          </a:lnRef>
          <a:fillRef idx="2">
            <a:schemeClr val="accent3"/>
          </a:fillRef>
          <a:effectRef idx="1">
            <a:schemeClr val="accent3"/>
          </a:effectRef>
          <a:fontRef idx="minor">
            <a:schemeClr val="dk1"/>
          </a:fontRef>
        </p:style>
        <p:txBody>
          <a:bodyPr lIns="360000" tIns="0" bIns="0" anchor="ctr" anchorCtr="1">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eaLnBrk="0" hangingPunct="0">
              <a:defRPr/>
            </a:pPr>
            <a:r>
              <a:rPr lang="fa-IR" sz="2400" b="1" dirty="0" smtClean="0">
                <a:ln w="50800"/>
                <a:solidFill>
                  <a:srgbClr val="C00000"/>
                </a:solidFill>
                <a:latin typeface="Tahoma" pitchFamily="34" charset="0"/>
                <a:cs typeface="B Titr" pitchFamily="2" charset="-78"/>
              </a:rPr>
              <a:t>مــنابــع</a:t>
            </a:r>
            <a:endParaRPr lang="en-US" sz="2400" b="1" dirty="0" smtClean="0">
              <a:ln w="50800"/>
              <a:solidFill>
                <a:srgbClr val="C00000"/>
              </a:solidFill>
              <a:latin typeface="Tahoma" pitchFamily="34" charset="0"/>
              <a:cs typeface="B Titr" pitchFamily="2" charset="-78"/>
            </a:endParaRPr>
          </a:p>
          <a:p>
            <a:pPr algn="ctr" eaLnBrk="0" hangingPunct="0">
              <a:defRPr/>
            </a:pPr>
            <a:r>
              <a:rPr lang="en-US" sz="1050" b="1" dirty="0" err="1" smtClean="0">
                <a:ln w="50800"/>
                <a:solidFill>
                  <a:srgbClr val="C00000"/>
                </a:solidFill>
                <a:latin typeface="Tahoma" pitchFamily="34" charset="0"/>
                <a:cs typeface="B Titr" pitchFamily="2" charset="-78"/>
              </a:rPr>
              <a:t>Refrence</a:t>
            </a:r>
            <a:endParaRPr lang="en-US" sz="1050" b="1" dirty="0" smtClean="0">
              <a:ln w="50800"/>
              <a:solidFill>
                <a:srgbClr val="C00000"/>
              </a:solidFill>
              <a:latin typeface="Tahoma" pitchFamily="34" charset="0"/>
              <a:cs typeface="B Titr" pitchFamily="2" charset="-78"/>
            </a:endParaRPr>
          </a:p>
        </p:txBody>
      </p:sp>
      <p:sp>
        <p:nvSpPr>
          <p:cNvPr id="55" name="Rectangle 3"/>
          <p:cNvSpPr>
            <a:spLocks noChangeArrowheads="1"/>
          </p:cNvSpPr>
          <p:nvPr/>
        </p:nvSpPr>
        <p:spPr bwMode="auto">
          <a:xfrm>
            <a:off x="-32" y="928670"/>
            <a:ext cx="9144000" cy="642918"/>
          </a:xfrm>
          <a:prstGeom prst="rect">
            <a:avLst/>
          </a:prstGeom>
          <a:noFill/>
          <a:ln w="12700">
            <a:noFill/>
            <a:miter lim="800000"/>
            <a:headEnd/>
            <a:tailEnd/>
          </a:ln>
          <a:effectLst>
            <a:outerShdw dist="28398" dir="20006097" algn="ctr" rotWithShape="0">
              <a:schemeClr val="bg2"/>
            </a:outerShdw>
          </a:effectLst>
        </p:spPr>
        <p:txBody>
          <a:bodyPr wrap="none" lIns="92075" tIns="46038" rIns="92075" bIns="46038" anchor="ctr">
            <a:scene3d>
              <a:camera prst="orthographicFront"/>
              <a:lightRig rig="balanced" dir="t">
                <a:rot lat="0" lon="0" rev="2100000"/>
              </a:lightRig>
            </a:scene3d>
            <a:sp3d extrusionH="57150" prstMaterial="metal">
              <a:bevelT w="38100" h="25400"/>
              <a:contourClr>
                <a:schemeClr val="bg2"/>
              </a:contourClr>
            </a:sp3d>
          </a:bodyPr>
          <a:lstStyle/>
          <a:p>
            <a:pPr algn="ctr" eaLnBrk="0" hangingPunct="0">
              <a:defRPr/>
            </a:pPr>
            <a:endParaRPr lang="en-US" sz="1050" b="1" dirty="0" smtClean="0">
              <a:ln w="50800"/>
              <a:solidFill>
                <a:schemeClr val="bg1">
                  <a:shade val="50000"/>
                </a:schemeClr>
              </a:solidFill>
              <a:latin typeface="Tahoma" pitchFamily="34" charset="0"/>
              <a:cs typeface="B Titr" pitchFamily="2" charset="-78"/>
            </a:endParaRPr>
          </a:p>
        </p:txBody>
      </p:sp>
      <p:sp>
        <p:nvSpPr>
          <p:cNvPr id="63" name="Rounded Rectangle 62"/>
          <p:cNvSpPr/>
          <p:nvPr/>
        </p:nvSpPr>
        <p:spPr>
          <a:xfrm>
            <a:off x="142844" y="3286124"/>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400" dirty="0" smtClean="0">
                <a:solidFill>
                  <a:sysClr val="windowText" lastClr="000000"/>
                </a:solidFill>
              </a:rPr>
              <a:t>رادمن ، تام . ویلکینسون ، آدریان (2006). </a:t>
            </a:r>
            <a:r>
              <a:rPr lang="fa-IR" sz="1400" b="1" dirty="0" smtClean="0">
                <a:solidFill>
                  <a:sysClr val="windowText" lastClr="000000"/>
                </a:solidFill>
              </a:rPr>
              <a:t>مدیریت منابع انسانی پیشرفته</a:t>
            </a:r>
            <a:r>
              <a:rPr lang="fa-IR" sz="1400" dirty="0" smtClean="0">
                <a:solidFill>
                  <a:sysClr val="windowText" lastClr="000000"/>
                </a:solidFill>
              </a:rPr>
              <a:t> </a:t>
            </a:r>
            <a:r>
              <a:rPr lang="fa-IR" sz="1600" dirty="0" smtClean="0">
                <a:solidFill>
                  <a:sysClr val="windowText" lastClr="000000"/>
                </a:solidFill>
              </a:rPr>
              <a:t>. </a:t>
            </a:r>
            <a:r>
              <a:rPr lang="fa-IR" sz="1400" dirty="0" smtClean="0">
                <a:solidFill>
                  <a:sysClr val="windowText" lastClr="000000"/>
                </a:solidFill>
              </a:rPr>
              <a:t>ج1. ترجمه میرعلی سید تقوی و امیر ختایی(1388) .- تهران: مهکامه.</a:t>
            </a:r>
            <a:endParaRPr lang="en-US" sz="1400" dirty="0" smtClean="0">
              <a:solidFill>
                <a:sysClr val="windowText" lastClr="000000"/>
              </a:solidFill>
            </a:endParaRPr>
          </a:p>
        </p:txBody>
      </p:sp>
      <p:sp>
        <p:nvSpPr>
          <p:cNvPr id="65" name="Rounded Rectangle 64"/>
          <p:cNvSpPr/>
          <p:nvPr/>
        </p:nvSpPr>
        <p:spPr>
          <a:xfrm>
            <a:off x="142844" y="4000504"/>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400" dirty="0" smtClean="0">
                <a:solidFill>
                  <a:sysClr val="windowText" lastClr="000000"/>
                </a:solidFill>
              </a:rPr>
              <a:t>رادمن ، تام . ویلکینسون ، آدریان (2006). </a:t>
            </a:r>
            <a:r>
              <a:rPr lang="fa-IR" sz="1400" b="1" dirty="0" smtClean="0">
                <a:solidFill>
                  <a:sysClr val="windowText" lastClr="000000"/>
                </a:solidFill>
              </a:rPr>
              <a:t>مدیریت منابع انسانی پیشرفته</a:t>
            </a:r>
            <a:r>
              <a:rPr lang="fa-IR" sz="1400" dirty="0" smtClean="0">
                <a:solidFill>
                  <a:sysClr val="windowText" lastClr="000000"/>
                </a:solidFill>
              </a:rPr>
              <a:t> </a:t>
            </a:r>
            <a:r>
              <a:rPr lang="fa-IR" sz="1600" dirty="0" smtClean="0">
                <a:solidFill>
                  <a:sysClr val="windowText" lastClr="000000"/>
                </a:solidFill>
              </a:rPr>
              <a:t>. </a:t>
            </a:r>
            <a:r>
              <a:rPr lang="fa-IR" sz="1400" dirty="0" smtClean="0">
                <a:solidFill>
                  <a:sysClr val="windowText" lastClr="000000"/>
                </a:solidFill>
              </a:rPr>
              <a:t>ج2. ترجمه میرعلی سید تقوی و امیر ختایی(1388) .- تهران: مهکامه.</a:t>
            </a:r>
            <a:endParaRPr lang="en-US" sz="1400" dirty="0" smtClean="0">
              <a:solidFill>
                <a:sysClr val="windowText" lastClr="000000"/>
              </a:solidFill>
            </a:endParaRPr>
          </a:p>
        </p:txBody>
      </p:sp>
      <p:sp>
        <p:nvSpPr>
          <p:cNvPr id="69" name="Rounded Rectangle 68"/>
          <p:cNvSpPr/>
          <p:nvPr/>
        </p:nvSpPr>
        <p:spPr>
          <a:xfrm>
            <a:off x="142844" y="4714884"/>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400" dirty="0" smtClean="0">
                <a:solidFill>
                  <a:sysClr val="windowText" lastClr="000000"/>
                </a:solidFill>
              </a:rPr>
              <a:t>سید جوادین ، سید رضا (1382) . </a:t>
            </a:r>
            <a:r>
              <a:rPr lang="fa-IR" sz="1400" b="1" dirty="0" smtClean="0">
                <a:solidFill>
                  <a:sysClr val="windowText" lastClr="000000"/>
                </a:solidFill>
              </a:rPr>
              <a:t>مبانی مدیریت امنابع نسانی</a:t>
            </a:r>
            <a:r>
              <a:rPr lang="fa-IR" sz="1600" dirty="0" smtClean="0">
                <a:solidFill>
                  <a:sysClr val="windowText" lastClr="000000"/>
                </a:solidFill>
              </a:rPr>
              <a:t>. </a:t>
            </a:r>
            <a:r>
              <a:rPr lang="fa-IR" sz="1400" dirty="0" smtClean="0">
                <a:solidFill>
                  <a:sysClr val="windowText" lastClr="000000"/>
                </a:solidFill>
              </a:rPr>
              <a:t>- تهران: دانشگاه تهران ، دانشکده مدیریت.</a:t>
            </a:r>
            <a:endParaRPr lang="en-US" sz="1400" dirty="0" smtClean="0">
              <a:solidFill>
                <a:sysClr val="windowText" lastClr="000000"/>
              </a:solidFill>
            </a:endParaRPr>
          </a:p>
        </p:txBody>
      </p:sp>
      <p:sp>
        <p:nvSpPr>
          <p:cNvPr id="72" name="Rounded Rectangle 71"/>
          <p:cNvSpPr/>
          <p:nvPr/>
        </p:nvSpPr>
        <p:spPr>
          <a:xfrm>
            <a:off x="142844" y="5429264"/>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400" dirty="0" smtClean="0">
                <a:solidFill>
                  <a:sysClr val="windowText" lastClr="000000"/>
                </a:solidFill>
              </a:rPr>
              <a:t>سعادت ، اسفندیار(1380) . </a:t>
            </a:r>
            <a:r>
              <a:rPr lang="fa-IR" sz="1400" b="1" dirty="0" smtClean="0">
                <a:solidFill>
                  <a:sysClr val="windowText" lastClr="000000"/>
                </a:solidFill>
              </a:rPr>
              <a:t>مدیریت منابع انسانی </a:t>
            </a:r>
            <a:r>
              <a:rPr lang="fa-IR" sz="1600" dirty="0" smtClean="0">
                <a:solidFill>
                  <a:sysClr val="windowText" lastClr="000000"/>
                </a:solidFill>
              </a:rPr>
              <a:t>. </a:t>
            </a:r>
            <a:r>
              <a:rPr lang="fa-IR" sz="1400" dirty="0" smtClean="0">
                <a:solidFill>
                  <a:sysClr val="windowText" lastClr="000000"/>
                </a:solidFill>
              </a:rPr>
              <a:t>- تهران: سازمان مطالعه و تدوین کتب علوم انسانی دانشگاه ها (سمت) .</a:t>
            </a:r>
            <a:endParaRPr lang="en-US" sz="1400" dirty="0" smtClean="0">
              <a:solidFill>
                <a:sysClr val="windowText" lastClr="000000"/>
              </a:solidFill>
            </a:endParaRPr>
          </a:p>
        </p:txBody>
      </p:sp>
      <p:sp>
        <p:nvSpPr>
          <p:cNvPr id="73" name="Rounded Rectangle 72"/>
          <p:cNvSpPr/>
          <p:nvPr/>
        </p:nvSpPr>
        <p:spPr>
          <a:xfrm>
            <a:off x="142844" y="1785926"/>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400" dirty="0" smtClean="0">
                <a:solidFill>
                  <a:sysClr val="windowText" lastClr="000000"/>
                </a:solidFill>
              </a:rPr>
              <a:t>ابطحی ، حسین (1386) . </a:t>
            </a:r>
            <a:r>
              <a:rPr lang="fa-IR" sz="1400" b="1" dirty="0" smtClean="0">
                <a:solidFill>
                  <a:sysClr val="windowText" lastClr="000000"/>
                </a:solidFill>
              </a:rPr>
              <a:t>مدیریت منابع انسانی (اداره امور کارکنان در سازمانهای دولتی ، صنعتی و بازرگانی)</a:t>
            </a:r>
            <a:r>
              <a:rPr lang="fa-IR" sz="1600" dirty="0" smtClean="0">
                <a:solidFill>
                  <a:sysClr val="windowText" lastClr="000000"/>
                </a:solidFill>
              </a:rPr>
              <a:t>. </a:t>
            </a:r>
            <a:r>
              <a:rPr lang="fa-IR" sz="1400" dirty="0" smtClean="0">
                <a:solidFill>
                  <a:sysClr val="windowText" lastClr="000000"/>
                </a:solidFill>
              </a:rPr>
              <a:t>-کرج: مؤسسه تحقیقات و آموزش مدیریت .</a:t>
            </a:r>
            <a:endParaRPr lang="en-US" sz="1400" dirty="0" smtClean="0">
              <a:solidFill>
                <a:sysClr val="windowText" lastClr="000000"/>
              </a:solidFill>
            </a:endParaRPr>
          </a:p>
        </p:txBody>
      </p:sp>
      <p:sp>
        <p:nvSpPr>
          <p:cNvPr id="74" name="Rounded Rectangle 73"/>
          <p:cNvSpPr/>
          <p:nvPr/>
        </p:nvSpPr>
        <p:spPr>
          <a:xfrm>
            <a:off x="142844" y="6134366"/>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400" dirty="0" smtClean="0">
                <a:solidFill>
                  <a:sysClr val="windowText" lastClr="000000"/>
                </a:solidFill>
              </a:rPr>
              <a:t>فرزین ، ____ (1389) منشور منابع انسانی(پژوهش در مورد مقایسه نگرش به منابع انسانی در غرب و اسلام) </a:t>
            </a:r>
            <a:r>
              <a:rPr lang="fa-IR" sz="1600" dirty="0" smtClean="0">
                <a:solidFill>
                  <a:sysClr val="windowText" lastClr="000000"/>
                </a:solidFill>
              </a:rPr>
              <a:t>. </a:t>
            </a:r>
            <a:r>
              <a:rPr lang="fa-IR" sz="1400" dirty="0" smtClean="0">
                <a:solidFill>
                  <a:sysClr val="windowText" lastClr="000000"/>
                </a:solidFill>
              </a:rPr>
              <a:t>- تهران : مجتمع مطالعاتی شهید بهشتی.</a:t>
            </a:r>
            <a:endParaRPr lang="en-US" sz="1400" dirty="0" smtClean="0">
              <a:solidFill>
                <a:sysClr val="windowText" lastClr="000000"/>
              </a:solidFill>
            </a:endParaRPr>
          </a:p>
        </p:txBody>
      </p:sp>
      <p:sp>
        <p:nvSpPr>
          <p:cNvPr id="11" name="Rounded Rectangle 10"/>
          <p:cNvSpPr/>
          <p:nvPr/>
        </p:nvSpPr>
        <p:spPr>
          <a:xfrm>
            <a:off x="142844" y="2571744"/>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400" dirty="0" smtClean="0">
                <a:solidFill>
                  <a:sysClr val="windowText" lastClr="000000"/>
                </a:solidFill>
              </a:rPr>
              <a:t>اعرابی ، سید محمد  (1386) . </a:t>
            </a:r>
            <a:r>
              <a:rPr lang="fa-IR" sz="1400" b="1" dirty="0" smtClean="0">
                <a:solidFill>
                  <a:sysClr val="windowText" lastClr="000000"/>
                </a:solidFill>
              </a:rPr>
              <a:t>گونه شناسي ديدگاهها و الگوهاي توانمند سازي </a:t>
            </a:r>
            <a:r>
              <a:rPr lang="fa-IR" sz="1600" dirty="0" smtClean="0">
                <a:solidFill>
                  <a:sysClr val="windowText" lastClr="000000"/>
                </a:solidFill>
              </a:rPr>
              <a:t>. </a:t>
            </a:r>
            <a:r>
              <a:rPr lang="fa-IR" sz="1400" dirty="0" smtClean="0">
                <a:solidFill>
                  <a:sysClr val="windowText" lastClr="000000"/>
                </a:solidFill>
              </a:rPr>
              <a:t>–کنفرانس بین المللی توانمندسازی .</a:t>
            </a:r>
            <a:endParaRPr lang="en-US" sz="1400" dirty="0" smtClean="0">
              <a:solidFill>
                <a:sysClr val="windowText" lastClr="000000"/>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40"/>
          <p:cNvSpPr/>
          <p:nvPr/>
        </p:nvSpPr>
        <p:spPr>
          <a:xfrm>
            <a:off x="142844" y="990806"/>
            <a:ext cx="8858312" cy="652220"/>
          </a:xfrm>
          <a:prstGeom prst="roundRect">
            <a:avLst>
              <a:gd name="adj" fmla="val 10000"/>
            </a:avLst>
          </a:prstGeom>
          <a:ln/>
        </p:spPr>
        <p:style>
          <a:lnRef idx="1">
            <a:schemeClr val="accent3"/>
          </a:lnRef>
          <a:fillRef idx="2">
            <a:schemeClr val="accent3"/>
          </a:fillRef>
          <a:effectRef idx="1">
            <a:schemeClr val="accent3"/>
          </a:effectRef>
          <a:fontRef idx="minor">
            <a:schemeClr val="dk1"/>
          </a:fontRef>
        </p:style>
        <p:txBody>
          <a:bodyPr lIns="360000" tIns="0" bIns="0" anchor="ctr" anchorCtr="1">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eaLnBrk="0" hangingPunct="0">
              <a:defRPr/>
            </a:pPr>
            <a:r>
              <a:rPr lang="fa-IR" sz="2400" b="1" dirty="0" smtClean="0">
                <a:ln w="50800"/>
                <a:solidFill>
                  <a:srgbClr val="C00000"/>
                </a:solidFill>
                <a:latin typeface="Tahoma" pitchFamily="34" charset="0"/>
                <a:cs typeface="B Titr" pitchFamily="2" charset="-78"/>
              </a:rPr>
              <a:t>مــنابــع</a:t>
            </a:r>
            <a:endParaRPr lang="en-US" sz="2400" b="1" dirty="0" smtClean="0">
              <a:ln w="50800"/>
              <a:solidFill>
                <a:srgbClr val="C00000"/>
              </a:solidFill>
              <a:latin typeface="Tahoma" pitchFamily="34" charset="0"/>
              <a:cs typeface="B Titr" pitchFamily="2" charset="-78"/>
            </a:endParaRPr>
          </a:p>
          <a:p>
            <a:pPr algn="ctr" eaLnBrk="0" hangingPunct="0">
              <a:defRPr/>
            </a:pPr>
            <a:r>
              <a:rPr lang="en-US" sz="1050" b="1" dirty="0" err="1" smtClean="0">
                <a:ln w="50800"/>
                <a:solidFill>
                  <a:srgbClr val="C00000"/>
                </a:solidFill>
                <a:latin typeface="Tahoma" pitchFamily="34" charset="0"/>
                <a:cs typeface="B Titr" pitchFamily="2" charset="-78"/>
              </a:rPr>
              <a:t>Refrence</a:t>
            </a:r>
            <a:endParaRPr lang="en-US" sz="1050" b="1" dirty="0" smtClean="0">
              <a:ln w="50800"/>
              <a:solidFill>
                <a:srgbClr val="C00000"/>
              </a:solidFill>
              <a:latin typeface="Tahoma" pitchFamily="34" charset="0"/>
              <a:cs typeface="B Titr" pitchFamily="2" charset="-78"/>
            </a:endParaRPr>
          </a:p>
        </p:txBody>
      </p:sp>
      <p:sp>
        <p:nvSpPr>
          <p:cNvPr id="55" name="Rectangle 3"/>
          <p:cNvSpPr>
            <a:spLocks noChangeArrowheads="1"/>
          </p:cNvSpPr>
          <p:nvPr/>
        </p:nvSpPr>
        <p:spPr bwMode="auto">
          <a:xfrm>
            <a:off x="-32" y="928670"/>
            <a:ext cx="9144000" cy="642918"/>
          </a:xfrm>
          <a:prstGeom prst="rect">
            <a:avLst/>
          </a:prstGeom>
          <a:noFill/>
          <a:ln w="12700">
            <a:noFill/>
            <a:miter lim="800000"/>
            <a:headEnd/>
            <a:tailEnd/>
          </a:ln>
          <a:effectLst>
            <a:outerShdw dist="28398" dir="20006097" algn="ctr" rotWithShape="0">
              <a:schemeClr val="bg2"/>
            </a:outerShdw>
          </a:effectLst>
        </p:spPr>
        <p:txBody>
          <a:bodyPr wrap="none" lIns="92075" tIns="46038" rIns="92075" bIns="46038" anchor="ctr">
            <a:scene3d>
              <a:camera prst="orthographicFront"/>
              <a:lightRig rig="balanced" dir="t">
                <a:rot lat="0" lon="0" rev="2100000"/>
              </a:lightRig>
            </a:scene3d>
            <a:sp3d extrusionH="57150" prstMaterial="metal">
              <a:bevelT w="38100" h="25400"/>
              <a:contourClr>
                <a:schemeClr val="bg2"/>
              </a:contourClr>
            </a:sp3d>
          </a:bodyPr>
          <a:lstStyle/>
          <a:p>
            <a:pPr algn="ctr" eaLnBrk="0" hangingPunct="0">
              <a:defRPr/>
            </a:pPr>
            <a:endParaRPr lang="en-US" sz="1050" b="1" dirty="0" smtClean="0">
              <a:ln w="50800"/>
              <a:solidFill>
                <a:schemeClr val="bg1">
                  <a:shade val="50000"/>
                </a:schemeClr>
              </a:solidFill>
              <a:latin typeface="Tahoma" pitchFamily="34" charset="0"/>
              <a:cs typeface="B Titr" pitchFamily="2" charset="-78"/>
            </a:endParaRPr>
          </a:p>
        </p:txBody>
      </p:sp>
      <p:sp>
        <p:nvSpPr>
          <p:cNvPr id="65" name="Rounded Rectangle 64"/>
          <p:cNvSpPr/>
          <p:nvPr/>
        </p:nvSpPr>
        <p:spPr>
          <a:xfrm>
            <a:off x="142844" y="4634168"/>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600" b="1" dirty="0" smtClean="0">
                <a:solidFill>
                  <a:sysClr val="windowText" lastClr="000000"/>
                </a:solidFill>
              </a:rPr>
              <a:t>وب سایت مدیریتی ایران . – </a:t>
            </a:r>
            <a:r>
              <a:rPr lang="en-US" sz="1600" b="1" dirty="0" smtClean="0">
                <a:solidFill>
                  <a:sysClr val="windowText" lastClr="000000"/>
                </a:solidFill>
                <a:hlinkClick r:id="rId2"/>
              </a:rPr>
              <a:t>www.managerial.ir</a:t>
            </a:r>
            <a:r>
              <a:rPr lang="fa-IR" sz="1600" b="1" dirty="0" smtClean="0">
                <a:solidFill>
                  <a:sysClr val="windowText" lastClr="000000"/>
                </a:solidFill>
              </a:rPr>
              <a:t> .</a:t>
            </a:r>
            <a:endParaRPr lang="en-US" sz="1600" b="1" dirty="0" smtClean="0">
              <a:solidFill>
                <a:sysClr val="windowText" lastClr="000000"/>
              </a:solidFill>
            </a:endParaRPr>
          </a:p>
        </p:txBody>
      </p:sp>
      <p:sp>
        <p:nvSpPr>
          <p:cNvPr id="5" name="Rounded Rectangle 4"/>
          <p:cNvSpPr/>
          <p:nvPr/>
        </p:nvSpPr>
        <p:spPr>
          <a:xfrm>
            <a:off x="142844" y="2491028"/>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600" dirty="0" smtClean="0">
                <a:solidFill>
                  <a:sysClr val="windowText" lastClr="000000"/>
                </a:solidFill>
              </a:rPr>
              <a:t>ورزشکار ، احمد (1382) . </a:t>
            </a:r>
            <a:r>
              <a:rPr lang="fa-IR" sz="1600" b="1" dirty="0" smtClean="0">
                <a:solidFill>
                  <a:sysClr val="windowText" lastClr="000000"/>
                </a:solidFill>
              </a:rPr>
              <a:t>برنامه ریزی استراتژیک نیروی انسانی</a:t>
            </a:r>
            <a:r>
              <a:rPr lang="fa-IR" sz="1600" dirty="0" smtClean="0">
                <a:solidFill>
                  <a:sysClr val="windowText" lastClr="000000"/>
                </a:solidFill>
              </a:rPr>
              <a:t>. - تهران : دانشگاه امام حسین (ع).</a:t>
            </a:r>
            <a:endParaRPr lang="en-US" sz="1600" dirty="0" smtClean="0">
              <a:solidFill>
                <a:sysClr val="windowText" lastClr="000000"/>
              </a:solidFill>
            </a:endParaRPr>
          </a:p>
        </p:txBody>
      </p:sp>
      <p:sp>
        <p:nvSpPr>
          <p:cNvPr id="6" name="Rounded Rectangle 5"/>
          <p:cNvSpPr/>
          <p:nvPr/>
        </p:nvSpPr>
        <p:spPr>
          <a:xfrm>
            <a:off x="142844" y="3205408"/>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600" dirty="0" smtClean="0">
                <a:solidFill>
                  <a:sysClr val="windowText" lastClr="000000"/>
                </a:solidFill>
              </a:rPr>
              <a:t>ورزشکار ، احمد (1382) . </a:t>
            </a:r>
            <a:r>
              <a:rPr lang="fa-IR" sz="1600" b="1" dirty="0" smtClean="0">
                <a:solidFill>
                  <a:sysClr val="windowText" lastClr="000000"/>
                </a:solidFill>
              </a:rPr>
              <a:t>رفتار سازمانی پیشرفته </a:t>
            </a:r>
            <a:r>
              <a:rPr lang="fa-IR" sz="1400" b="1" dirty="0" smtClean="0">
                <a:solidFill>
                  <a:sysClr val="windowText" lastClr="000000"/>
                </a:solidFill>
              </a:rPr>
              <a:t>(اسلایدهای آموزشی مقطع کارشناسی ارشد)</a:t>
            </a:r>
            <a:r>
              <a:rPr lang="fa-IR" sz="1600" dirty="0" smtClean="0">
                <a:solidFill>
                  <a:sysClr val="windowText" lastClr="000000"/>
                </a:solidFill>
              </a:rPr>
              <a:t>. - تهران : دانشگاه علامه طباطبایی.</a:t>
            </a:r>
            <a:endParaRPr lang="en-US" sz="1600" dirty="0" smtClean="0">
              <a:solidFill>
                <a:sysClr val="windowText" lastClr="000000"/>
              </a:solidFill>
            </a:endParaRPr>
          </a:p>
        </p:txBody>
      </p:sp>
      <p:sp>
        <p:nvSpPr>
          <p:cNvPr id="7" name="Rounded Rectangle 6"/>
          <p:cNvSpPr/>
          <p:nvPr/>
        </p:nvSpPr>
        <p:spPr>
          <a:xfrm>
            <a:off x="142844" y="3919788"/>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600" dirty="0" smtClean="0">
                <a:solidFill>
                  <a:sysClr val="windowText" lastClr="000000"/>
                </a:solidFill>
              </a:rPr>
              <a:t>ورزشکار ، هادی (1387) . </a:t>
            </a:r>
            <a:r>
              <a:rPr lang="fa-IR" sz="1600" b="1" dirty="0" smtClean="0">
                <a:solidFill>
                  <a:sysClr val="windowText" lastClr="000000"/>
                </a:solidFill>
              </a:rPr>
              <a:t>مدیریت منابع انسانی </a:t>
            </a:r>
            <a:r>
              <a:rPr lang="fa-IR" sz="1600" dirty="0" smtClean="0">
                <a:solidFill>
                  <a:sysClr val="windowText" lastClr="000000"/>
                </a:solidFill>
              </a:rPr>
              <a:t>. - تهران : آزاد اسلامی واحد تهران شمال.</a:t>
            </a:r>
            <a:endParaRPr lang="en-US" sz="1600" dirty="0" smtClean="0">
              <a:solidFill>
                <a:sysClr val="windowText" lastClr="000000"/>
              </a:solidFill>
            </a:endParaRPr>
          </a:p>
        </p:txBody>
      </p:sp>
      <p:sp>
        <p:nvSpPr>
          <p:cNvPr id="8" name="Rounded Rectangle 7"/>
          <p:cNvSpPr/>
          <p:nvPr/>
        </p:nvSpPr>
        <p:spPr>
          <a:xfrm>
            <a:off x="142844" y="1785926"/>
            <a:ext cx="8858312" cy="580782"/>
          </a:xfrm>
          <a:prstGeom prst="roundRect">
            <a:avLst>
              <a:gd name="adj" fmla="val 10000"/>
            </a:avLst>
          </a:prstGeom>
          <a:solidFill>
            <a:srgbClr val="FFF7FF"/>
          </a:solidFill>
        </p:spPr>
        <p:style>
          <a:lnRef idx="1">
            <a:schemeClr val="accent4"/>
          </a:lnRef>
          <a:fillRef idx="2">
            <a:schemeClr val="accent4"/>
          </a:fillRef>
          <a:effectRef idx="1">
            <a:schemeClr val="accent4"/>
          </a:effectRef>
          <a:fontRef idx="minor">
            <a:schemeClr val="dk1"/>
          </a:fontRef>
        </p:style>
        <p:txBody>
          <a:bodyPr anchor="ctr" anchorCtr="0"/>
          <a:lstStyle/>
          <a:p>
            <a:pPr lvl="0" indent="266700" algn="justLow" rtl="1">
              <a:buFont typeface="Wingdings" pitchFamily="2" charset="2"/>
              <a:buChar char="§"/>
            </a:pPr>
            <a:r>
              <a:rPr lang="fa-IR" sz="1600" dirty="0" smtClean="0">
                <a:solidFill>
                  <a:sysClr val="windowText" lastClr="000000"/>
                </a:solidFill>
              </a:rPr>
              <a:t>ورزشکار ، احمد (1382) . </a:t>
            </a:r>
            <a:r>
              <a:rPr lang="fa-IR" sz="1600" b="1" dirty="0" smtClean="0">
                <a:solidFill>
                  <a:sysClr val="windowText" lastClr="000000"/>
                </a:solidFill>
              </a:rPr>
              <a:t>برنامه ریزی استراتژیک نیروی انسانی</a:t>
            </a:r>
            <a:r>
              <a:rPr lang="fa-IR" sz="1600" dirty="0" smtClean="0">
                <a:solidFill>
                  <a:sysClr val="windowText" lastClr="000000"/>
                </a:solidFill>
              </a:rPr>
              <a:t>. - تهران : دانشگاه امام حسین (ع).</a:t>
            </a:r>
            <a:endParaRPr lang="en-US" sz="1600" dirty="0" smtClean="0">
              <a:solidFill>
                <a:sysClr val="windowText" lastClr="000000"/>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14422"/>
            <a:ext cx="9143999" cy="3046988"/>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lnSpc>
                <a:spcPct val="120000"/>
              </a:lnSpc>
              <a:defRPr/>
            </a:pPr>
            <a:r>
              <a:rPr lang="fa-IR" sz="8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Titr" pitchFamily="2" charset="-78"/>
              </a:rPr>
              <a:t>و صلی الله علی محمد </a:t>
            </a:r>
          </a:p>
          <a:p>
            <a:pPr algn="ctr">
              <a:lnSpc>
                <a:spcPct val="120000"/>
              </a:lnSpc>
              <a:defRPr/>
            </a:pPr>
            <a:r>
              <a:rPr lang="fa-IR" sz="8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Titr" pitchFamily="2" charset="-78"/>
              </a:rPr>
              <a:t>و آل محمد</a:t>
            </a:r>
          </a:p>
        </p:txBody>
      </p:sp>
      <p:sp>
        <p:nvSpPr>
          <p:cNvPr id="3" name="Rectangle 2"/>
          <p:cNvSpPr/>
          <p:nvPr/>
        </p:nvSpPr>
        <p:spPr>
          <a:xfrm>
            <a:off x="0" y="4768363"/>
            <a:ext cx="9144000" cy="1089529"/>
          </a:xfrm>
          <a:prstGeom prst="rect">
            <a:avLst/>
          </a:prstGeom>
        </p:spPr>
        <p:txBody>
          <a:bodyPr wrap="square">
            <a:spAutoFit/>
          </a:bodyPr>
          <a:lstStyle/>
          <a:p>
            <a:pPr algn="ctr">
              <a:lnSpc>
                <a:spcPct val="120000"/>
              </a:lnSpc>
              <a:defRPr/>
            </a:pPr>
            <a:r>
              <a:rPr lang="fa-IR" sz="5400" b="1" dirty="0">
                <a:solidFill>
                  <a:srgbClr val="FF0000"/>
                </a:solidFill>
                <a:effectLst>
                  <a:reflection blurRad="6350" stA="60000" endA="900" endPos="60000" dist="60007" dir="5400000" sy="-100000" algn="bl" rotWithShape="0"/>
                </a:effectLst>
                <a:latin typeface="Arial" pitchFamily="34" charset="0"/>
                <a:cs typeface="B Titr" pitchFamily="2" charset="-78"/>
              </a:rPr>
              <a:t>اللهم صلی علی محمد و آل محمد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2844" y="2503181"/>
            <a:ext cx="4266536" cy="500066"/>
          </a:xfrm>
          <a:prstGeom prst="roundRect">
            <a:avLst>
              <a:gd name="adj" fmla="val 10000"/>
            </a:avLst>
          </a:prstGeom>
          <a:ln/>
        </p:spPr>
        <p:style>
          <a:lnRef idx="1">
            <a:schemeClr val="accent3"/>
          </a:lnRef>
          <a:fillRef idx="2">
            <a:schemeClr val="accent3"/>
          </a:fillRef>
          <a:effectRef idx="1">
            <a:schemeClr val="accent3"/>
          </a:effectRef>
          <a:fontRef idx="minor">
            <a:schemeClr val="dk1"/>
          </a:fontRef>
        </p:style>
        <p:txBody>
          <a:bodyPr/>
          <a:lstStyle/>
          <a:p>
            <a:pPr algn="justLow" rtl="1">
              <a:lnSpc>
                <a:spcPct val="120000"/>
              </a:lnSpc>
            </a:pPr>
            <a:r>
              <a:rPr lang="fa-IR" sz="2000" b="1" dirty="0" smtClean="0">
                <a:solidFill>
                  <a:srgbClr val="C00000"/>
                </a:solidFill>
              </a:rPr>
              <a:t>9. </a:t>
            </a:r>
            <a:r>
              <a:rPr lang="fa-IR" sz="2000" b="1" dirty="0" smtClean="0"/>
              <a:t>مدیریت حفظ و نگهداری منابع انسانی</a:t>
            </a:r>
            <a:endParaRPr lang="en-US" sz="2000" b="1" dirty="0" smtClean="0"/>
          </a:p>
        </p:txBody>
      </p:sp>
      <p:sp>
        <p:nvSpPr>
          <p:cNvPr id="7" name="Rounded Rectangle 6"/>
          <p:cNvSpPr/>
          <p:nvPr/>
        </p:nvSpPr>
        <p:spPr>
          <a:xfrm>
            <a:off x="142844" y="3222848"/>
            <a:ext cx="4266536"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10. </a:t>
            </a:r>
            <a:r>
              <a:rPr lang="fa-IR" sz="2000" b="1" dirty="0" smtClean="0"/>
              <a:t>مدیریت فرهنگ سازمانی</a:t>
            </a:r>
            <a:endParaRPr lang="en-US" sz="2000" b="1" dirty="0" smtClean="0"/>
          </a:p>
        </p:txBody>
      </p:sp>
      <p:sp>
        <p:nvSpPr>
          <p:cNvPr id="10" name="Rounded Rectangle 9"/>
          <p:cNvSpPr/>
          <p:nvPr/>
        </p:nvSpPr>
        <p:spPr>
          <a:xfrm>
            <a:off x="142844" y="3929066"/>
            <a:ext cx="4266536"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11. </a:t>
            </a:r>
            <a:r>
              <a:rPr lang="fa-IR" sz="2000" b="1" dirty="0" smtClean="0"/>
              <a:t>سازمان های یادگیرنده</a:t>
            </a:r>
            <a:endParaRPr lang="en-US" sz="2000" b="1" dirty="0" smtClean="0"/>
          </a:p>
        </p:txBody>
      </p:sp>
      <p:sp>
        <p:nvSpPr>
          <p:cNvPr id="13" name="Rounded Rectangle 12"/>
          <p:cNvSpPr/>
          <p:nvPr/>
        </p:nvSpPr>
        <p:spPr>
          <a:xfrm>
            <a:off x="142844" y="4646325"/>
            <a:ext cx="4266536"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12. </a:t>
            </a:r>
            <a:r>
              <a:rPr lang="fa-IR" sz="2000" b="1" dirty="0" smtClean="0"/>
              <a:t>مدیریت دانش</a:t>
            </a:r>
            <a:endParaRPr lang="en-US" sz="2000" b="1" dirty="0" smtClean="0"/>
          </a:p>
        </p:txBody>
      </p:sp>
      <p:sp>
        <p:nvSpPr>
          <p:cNvPr id="16" name="Rounded Rectangle 15"/>
          <p:cNvSpPr/>
          <p:nvPr/>
        </p:nvSpPr>
        <p:spPr>
          <a:xfrm>
            <a:off x="142844" y="5357826"/>
            <a:ext cx="4266536"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13. </a:t>
            </a:r>
            <a:r>
              <a:rPr lang="fa-IR" sz="2000" b="1" dirty="0" smtClean="0"/>
              <a:t>مدیریت منابع انسانی بین المللی</a:t>
            </a:r>
            <a:endParaRPr lang="en-US" sz="2000" b="1" dirty="0" smtClean="0"/>
          </a:p>
        </p:txBody>
      </p:sp>
      <p:sp>
        <p:nvSpPr>
          <p:cNvPr id="19" name="Rounded Rectangle 18"/>
          <p:cNvSpPr/>
          <p:nvPr/>
        </p:nvSpPr>
        <p:spPr>
          <a:xfrm>
            <a:off x="142844" y="6072206"/>
            <a:ext cx="4266536"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14. </a:t>
            </a:r>
            <a:r>
              <a:rPr lang="fa-IR" sz="2000" b="1" dirty="0" smtClean="0"/>
              <a:t>استراتژی های منابع انسانی</a:t>
            </a:r>
            <a:endParaRPr lang="en-US" sz="2000" b="1" dirty="0" smtClean="0"/>
          </a:p>
        </p:txBody>
      </p:sp>
      <p:sp>
        <p:nvSpPr>
          <p:cNvPr id="21" name="Rounded Rectangle 20"/>
          <p:cNvSpPr/>
          <p:nvPr/>
        </p:nvSpPr>
        <p:spPr>
          <a:xfrm>
            <a:off x="142844" y="1000108"/>
            <a:ext cx="8858312" cy="642942"/>
          </a:xfrm>
          <a:prstGeom prst="roundRect">
            <a:avLst>
              <a:gd name="adj" fmla="val 10000"/>
            </a:avLst>
          </a:prstGeom>
          <a:ln/>
        </p:spPr>
        <p:style>
          <a:lnRef idx="2">
            <a:schemeClr val="accent1"/>
          </a:lnRef>
          <a:fillRef idx="1">
            <a:schemeClr val="lt1"/>
          </a:fillRef>
          <a:effectRef idx="0">
            <a:schemeClr val="accent1"/>
          </a:effectRef>
          <a:fontRef idx="minor">
            <a:schemeClr val="dk1"/>
          </a:fontRef>
        </p:style>
        <p:txBody>
          <a:bodyPr lIns="360000" tIns="0" bIns="0" anchor="ctr" anchorCtr="1">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eaLnBrk="0" hangingPunct="0">
              <a:defRPr/>
            </a:pPr>
            <a:r>
              <a:rPr lang="fa-IR" sz="2400" b="1" dirty="0" smtClean="0">
                <a:ln w="50800"/>
                <a:solidFill>
                  <a:srgbClr val="C00000"/>
                </a:solidFill>
                <a:latin typeface="Tahoma" pitchFamily="34" charset="0"/>
                <a:cs typeface="B Titr" pitchFamily="2" charset="-78"/>
              </a:rPr>
              <a:t>سرفصل مطالب </a:t>
            </a:r>
            <a:endParaRPr lang="en-US" sz="2400" b="1" dirty="0" smtClean="0">
              <a:ln w="50800"/>
              <a:solidFill>
                <a:srgbClr val="C00000"/>
              </a:solidFill>
              <a:latin typeface="Tahoma" pitchFamily="34" charset="0"/>
              <a:cs typeface="B Titr" pitchFamily="2" charset="-78"/>
            </a:endParaRPr>
          </a:p>
          <a:p>
            <a:pPr algn="ctr" eaLnBrk="0" hangingPunct="0">
              <a:defRPr/>
            </a:pPr>
            <a:r>
              <a:rPr lang="en-US" sz="1050" b="1" dirty="0" smtClean="0">
                <a:ln w="50800"/>
                <a:solidFill>
                  <a:srgbClr val="C00000"/>
                </a:solidFill>
                <a:latin typeface="Tahoma" pitchFamily="34" charset="0"/>
                <a:cs typeface="B Titr" pitchFamily="2" charset="-78"/>
              </a:rPr>
              <a:t>Content </a:t>
            </a:r>
            <a:r>
              <a:rPr lang="fa-IR" sz="1050" b="1" dirty="0" smtClean="0">
                <a:ln w="50800"/>
                <a:solidFill>
                  <a:srgbClr val="C00000"/>
                </a:solidFill>
                <a:latin typeface="Tahoma" pitchFamily="34" charset="0"/>
                <a:cs typeface="B Titr" pitchFamily="2" charset="-78"/>
              </a:rPr>
              <a:t> /</a:t>
            </a:r>
            <a:r>
              <a:rPr lang="en-US" sz="1050" b="1" dirty="0" smtClean="0">
                <a:ln w="50800"/>
                <a:solidFill>
                  <a:srgbClr val="C00000"/>
                </a:solidFill>
                <a:latin typeface="Tahoma" pitchFamily="34" charset="0"/>
                <a:cs typeface="B Titr" pitchFamily="2" charset="-78"/>
              </a:rPr>
              <a:t>outline</a:t>
            </a:r>
          </a:p>
        </p:txBody>
      </p:sp>
      <p:sp>
        <p:nvSpPr>
          <p:cNvPr id="22" name="Right Arrow 21"/>
          <p:cNvSpPr/>
          <p:nvPr/>
        </p:nvSpPr>
        <p:spPr>
          <a:xfrm rot="5400000">
            <a:off x="4802506" y="2289665"/>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24" name="Rounded Rectangle 23"/>
          <p:cNvSpPr/>
          <p:nvPr/>
        </p:nvSpPr>
        <p:spPr>
          <a:xfrm>
            <a:off x="4806057" y="2503181"/>
            <a:ext cx="4195099"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2. </a:t>
            </a:r>
            <a:r>
              <a:rPr lang="fa-IR" sz="2000" b="1" dirty="0" smtClean="0"/>
              <a:t>مدل های مدیریت منابع انسانی</a:t>
            </a:r>
            <a:endParaRPr lang="en-US" sz="2000" b="1" dirty="0" smtClean="0"/>
          </a:p>
        </p:txBody>
      </p:sp>
      <p:sp>
        <p:nvSpPr>
          <p:cNvPr id="26" name="Right Arrow 25"/>
          <p:cNvSpPr/>
          <p:nvPr/>
        </p:nvSpPr>
        <p:spPr>
          <a:xfrm rot="5400000">
            <a:off x="4802506" y="3004045"/>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28" name="Rounded Rectangle 27"/>
          <p:cNvSpPr/>
          <p:nvPr/>
        </p:nvSpPr>
        <p:spPr>
          <a:xfrm>
            <a:off x="4806057" y="3222848"/>
            <a:ext cx="4195099"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3. </a:t>
            </a:r>
            <a:r>
              <a:rPr lang="fa-IR" sz="2000" b="1" dirty="0" smtClean="0"/>
              <a:t>مدیریت تأمین منابع انسانی</a:t>
            </a:r>
            <a:endParaRPr lang="en-US" sz="2000" b="1" dirty="0" smtClean="0"/>
          </a:p>
        </p:txBody>
      </p:sp>
      <p:sp>
        <p:nvSpPr>
          <p:cNvPr id="30" name="Right Arrow 29"/>
          <p:cNvSpPr/>
          <p:nvPr/>
        </p:nvSpPr>
        <p:spPr>
          <a:xfrm rot="5400000">
            <a:off x="4802506" y="3723712"/>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32" name="Rounded Rectangle 31"/>
          <p:cNvSpPr/>
          <p:nvPr/>
        </p:nvSpPr>
        <p:spPr>
          <a:xfrm>
            <a:off x="4806057" y="3929066"/>
            <a:ext cx="4195099"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4.</a:t>
            </a:r>
            <a:r>
              <a:rPr lang="fa-IR" sz="2000" b="1" dirty="0" smtClean="0"/>
              <a:t> مدیریت بکارگیری منابع انسانی</a:t>
            </a:r>
            <a:endParaRPr lang="en-US" sz="2000" b="1" dirty="0" smtClean="0"/>
          </a:p>
        </p:txBody>
      </p:sp>
      <p:sp>
        <p:nvSpPr>
          <p:cNvPr id="34" name="Right Arrow 33"/>
          <p:cNvSpPr/>
          <p:nvPr/>
        </p:nvSpPr>
        <p:spPr>
          <a:xfrm rot="5400000">
            <a:off x="4802506" y="4429930"/>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36" name="Rounded Rectangle 35"/>
          <p:cNvSpPr/>
          <p:nvPr/>
        </p:nvSpPr>
        <p:spPr>
          <a:xfrm>
            <a:off x="4806057" y="4646325"/>
            <a:ext cx="4195099"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5. </a:t>
            </a:r>
            <a:r>
              <a:rPr lang="fa-IR" sz="2000" b="1" dirty="0" smtClean="0"/>
              <a:t>آموزش و توسعه منابع انسانی</a:t>
            </a:r>
            <a:endParaRPr lang="en-US" sz="2000" b="1" dirty="0" smtClean="0"/>
          </a:p>
        </p:txBody>
      </p:sp>
      <p:sp>
        <p:nvSpPr>
          <p:cNvPr id="38" name="Right Arrow 37"/>
          <p:cNvSpPr/>
          <p:nvPr/>
        </p:nvSpPr>
        <p:spPr>
          <a:xfrm rot="5400000">
            <a:off x="4802503" y="5147182"/>
            <a:ext cx="123018"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40" name="Rounded Rectangle 39"/>
          <p:cNvSpPr/>
          <p:nvPr/>
        </p:nvSpPr>
        <p:spPr>
          <a:xfrm>
            <a:off x="4806057" y="5357826"/>
            <a:ext cx="4195099"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6. </a:t>
            </a:r>
            <a:r>
              <a:rPr lang="fa-IR" sz="2000" b="1" dirty="0" smtClean="0"/>
              <a:t>توانمند سازی منابع انسانی</a:t>
            </a:r>
            <a:endParaRPr lang="en-US" sz="2000" b="1" dirty="0" smtClean="0"/>
          </a:p>
        </p:txBody>
      </p:sp>
      <p:sp>
        <p:nvSpPr>
          <p:cNvPr id="42" name="Right Arrow 41"/>
          <p:cNvSpPr/>
          <p:nvPr/>
        </p:nvSpPr>
        <p:spPr>
          <a:xfrm rot="5400000">
            <a:off x="4802506" y="5858690"/>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44" name="Rounded Rectangle 43"/>
          <p:cNvSpPr/>
          <p:nvPr/>
        </p:nvSpPr>
        <p:spPr>
          <a:xfrm>
            <a:off x="4806057" y="6072206"/>
            <a:ext cx="4195099"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7.</a:t>
            </a:r>
            <a:r>
              <a:rPr lang="fa-IR" sz="2000" b="1" dirty="0" smtClean="0"/>
              <a:t> مدیریت عملکرد و ارزیابی کارکنان</a:t>
            </a:r>
            <a:r>
              <a:rPr lang="fa-IR" sz="2000" b="1" dirty="0" smtClean="0">
                <a:solidFill>
                  <a:srgbClr val="C00000"/>
                </a:solidFill>
              </a:rPr>
              <a:t> </a:t>
            </a:r>
            <a:endParaRPr lang="en-US" sz="2000" b="1" dirty="0" smtClean="0"/>
          </a:p>
        </p:txBody>
      </p:sp>
      <p:sp>
        <p:nvSpPr>
          <p:cNvPr id="46" name="Right Arrow 45"/>
          <p:cNvSpPr/>
          <p:nvPr/>
        </p:nvSpPr>
        <p:spPr>
          <a:xfrm rot="5400000">
            <a:off x="4231002" y="2998760"/>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47" name="Right Arrow 46"/>
          <p:cNvSpPr/>
          <p:nvPr/>
        </p:nvSpPr>
        <p:spPr>
          <a:xfrm rot="5400000">
            <a:off x="4231002" y="3718427"/>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48" name="Right Arrow 47"/>
          <p:cNvSpPr/>
          <p:nvPr/>
        </p:nvSpPr>
        <p:spPr>
          <a:xfrm rot="5400000">
            <a:off x="4231002" y="4424645"/>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49" name="Right Arrow 48"/>
          <p:cNvSpPr/>
          <p:nvPr/>
        </p:nvSpPr>
        <p:spPr>
          <a:xfrm rot="5400000">
            <a:off x="4230999" y="5141897"/>
            <a:ext cx="123018"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50" name="Right Arrow 49"/>
          <p:cNvSpPr/>
          <p:nvPr/>
        </p:nvSpPr>
        <p:spPr>
          <a:xfrm rot="5400000">
            <a:off x="4231002" y="5853405"/>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51" name="Right Arrow 50"/>
          <p:cNvSpPr/>
          <p:nvPr/>
        </p:nvSpPr>
        <p:spPr>
          <a:xfrm rot="5400000">
            <a:off x="4802506" y="6576594"/>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
        <p:nvSpPr>
          <p:cNvPr id="52" name="Rectangle 3"/>
          <p:cNvSpPr>
            <a:spLocks noChangeArrowheads="1"/>
          </p:cNvSpPr>
          <p:nvPr/>
        </p:nvSpPr>
        <p:spPr bwMode="auto">
          <a:xfrm>
            <a:off x="-32" y="642918"/>
            <a:ext cx="9144000" cy="642918"/>
          </a:xfrm>
          <a:prstGeom prst="rect">
            <a:avLst/>
          </a:prstGeom>
          <a:noFill/>
          <a:ln w="12700">
            <a:noFill/>
            <a:miter lim="800000"/>
            <a:headEnd/>
            <a:tailEnd/>
          </a:ln>
          <a:effectLst>
            <a:outerShdw dist="28398" dir="20006097" algn="ctr" rotWithShape="0">
              <a:schemeClr val="bg2"/>
            </a:outerShdw>
          </a:effectLst>
        </p:spPr>
        <p:txBody>
          <a:bodyPr wrap="none" lIns="92075" tIns="46038" rIns="92075" bIns="46038" anchor="ctr">
            <a:scene3d>
              <a:camera prst="orthographicFront"/>
              <a:lightRig rig="balanced" dir="t">
                <a:rot lat="0" lon="0" rev="2100000"/>
              </a:lightRig>
            </a:scene3d>
            <a:sp3d extrusionH="57150" prstMaterial="metal">
              <a:bevelT w="38100" h="25400"/>
              <a:contourClr>
                <a:schemeClr val="bg2"/>
              </a:contourClr>
            </a:sp3d>
          </a:bodyPr>
          <a:lstStyle/>
          <a:p>
            <a:pPr algn="ctr" eaLnBrk="0" hangingPunct="0">
              <a:defRPr/>
            </a:pPr>
            <a:endParaRPr lang="en-US" sz="1050" b="1" dirty="0" smtClean="0">
              <a:ln w="50800"/>
              <a:solidFill>
                <a:schemeClr val="bg1">
                  <a:shade val="50000"/>
                </a:schemeClr>
              </a:solidFill>
              <a:latin typeface="Tahoma" pitchFamily="34" charset="0"/>
              <a:cs typeface="B Titr" pitchFamily="2" charset="-78"/>
            </a:endParaRPr>
          </a:p>
        </p:txBody>
      </p:sp>
      <p:sp>
        <p:nvSpPr>
          <p:cNvPr id="54" name="Rounded Rectangle 53"/>
          <p:cNvSpPr/>
          <p:nvPr/>
        </p:nvSpPr>
        <p:spPr>
          <a:xfrm>
            <a:off x="142844" y="1785925"/>
            <a:ext cx="4266536"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8. </a:t>
            </a:r>
            <a:r>
              <a:rPr lang="fa-IR" sz="2000" b="1" dirty="0" smtClean="0"/>
              <a:t>مدیریت دستمزد و جبران خدمات</a:t>
            </a:r>
            <a:endParaRPr lang="en-US" sz="2000" b="1" dirty="0" smtClean="0"/>
          </a:p>
        </p:txBody>
      </p:sp>
      <p:sp>
        <p:nvSpPr>
          <p:cNvPr id="57" name="Rounded Rectangle 56"/>
          <p:cNvSpPr/>
          <p:nvPr/>
        </p:nvSpPr>
        <p:spPr>
          <a:xfrm>
            <a:off x="4806057" y="1785925"/>
            <a:ext cx="4195099" cy="500066"/>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txBody>
          <a:bodyPr/>
          <a:lstStyle/>
          <a:p>
            <a:pPr algn="justLow" rtl="1">
              <a:lnSpc>
                <a:spcPct val="120000"/>
              </a:lnSpc>
            </a:pPr>
            <a:r>
              <a:rPr lang="fa-IR" sz="2000" b="1" dirty="0" smtClean="0">
                <a:solidFill>
                  <a:srgbClr val="C00000"/>
                </a:solidFill>
              </a:rPr>
              <a:t>1. </a:t>
            </a:r>
            <a:r>
              <a:rPr lang="fa-IR" sz="2000" b="1" dirty="0" smtClean="0"/>
              <a:t>ماهیت مدیریت منابع انسانی</a:t>
            </a:r>
            <a:endParaRPr lang="en-US" sz="2000" b="1" dirty="0"/>
          </a:p>
        </p:txBody>
      </p:sp>
      <p:sp>
        <p:nvSpPr>
          <p:cNvPr id="59" name="Right Arrow 58"/>
          <p:cNvSpPr/>
          <p:nvPr/>
        </p:nvSpPr>
        <p:spPr>
          <a:xfrm rot="5400000">
            <a:off x="4231001" y="2289665"/>
            <a:ext cx="123011" cy="155394"/>
          </a:xfrm>
          <a:prstGeom prst="rightArrow">
            <a:avLst>
              <a:gd name="adj1" fmla="val 66700"/>
              <a:gd name="adj2" fmla="val 50000"/>
            </a:avLst>
          </a:prstGeom>
          <a:ln/>
        </p:spPr>
        <p:style>
          <a:lnRef idx="1">
            <a:schemeClr val="accent2"/>
          </a:lnRef>
          <a:fillRef idx="2">
            <a:schemeClr val="accent2"/>
          </a:fillRef>
          <a:effectRef idx="1">
            <a:schemeClr val="accent2"/>
          </a:effectRef>
          <a:fontRef idx="minor">
            <a:schemeClr val="dk1"/>
          </a:fontRef>
        </p:style>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3"/>
          <p:cNvGrpSpPr>
            <a:grpSpLocks/>
          </p:cNvGrpSpPr>
          <p:nvPr/>
        </p:nvGrpSpPr>
        <p:grpSpPr bwMode="auto">
          <a:xfrm>
            <a:off x="1258888" y="979513"/>
            <a:ext cx="6356350" cy="6021387"/>
            <a:chOff x="793" y="531"/>
            <a:chExt cx="4083" cy="3789"/>
          </a:xfrm>
        </p:grpSpPr>
        <p:sp>
          <p:nvSpPr>
            <p:cNvPr id="577597" name="Oval 61"/>
            <p:cNvSpPr>
              <a:spLocks noChangeArrowheads="1"/>
            </p:cNvSpPr>
            <p:nvPr/>
          </p:nvSpPr>
          <p:spPr bwMode="auto">
            <a:xfrm>
              <a:off x="906" y="663"/>
              <a:ext cx="3862" cy="3486"/>
            </a:xfrm>
            <a:prstGeom prst="ellipse">
              <a:avLst/>
            </a:prstGeom>
            <a:solidFill>
              <a:srgbClr val="EEFFBD">
                <a:alpha val="44000"/>
              </a:srgbClr>
            </a:solidFill>
            <a:ln w="28575" algn="ctr">
              <a:noFill/>
              <a:round/>
              <a:headEnd/>
              <a:tailEnd/>
            </a:ln>
            <a:effectLst/>
          </p:spPr>
          <p:txBody>
            <a:bodyPr lIns="0" tIns="0" rIns="0" bIns="0" anchor="ctr">
              <a:spAutoFit/>
            </a:bodyPr>
            <a:lstStyle/>
            <a:p>
              <a:endParaRPr lang="en-US"/>
            </a:p>
          </p:txBody>
        </p:sp>
        <p:sp>
          <p:nvSpPr>
            <p:cNvPr id="577595" name="Oval 59"/>
            <p:cNvSpPr>
              <a:spLocks noChangeArrowheads="1"/>
            </p:cNvSpPr>
            <p:nvPr/>
          </p:nvSpPr>
          <p:spPr bwMode="auto">
            <a:xfrm>
              <a:off x="1626" y="1224"/>
              <a:ext cx="2470" cy="2350"/>
            </a:xfrm>
            <a:prstGeom prst="ellipse">
              <a:avLst/>
            </a:prstGeom>
            <a:solidFill>
              <a:srgbClr val="CCFFFF">
                <a:alpha val="44000"/>
              </a:srgbClr>
            </a:solidFill>
            <a:ln w="28575" algn="ctr">
              <a:noFill/>
              <a:round/>
              <a:headEnd/>
              <a:tailEnd/>
            </a:ln>
            <a:effectLst/>
          </p:spPr>
          <p:txBody>
            <a:bodyPr lIns="0" tIns="0" rIns="0" bIns="0" anchor="ctr">
              <a:spAutoFit/>
            </a:bodyPr>
            <a:lstStyle/>
            <a:p>
              <a:endParaRPr lang="en-US"/>
            </a:p>
          </p:txBody>
        </p:sp>
        <p:sp>
          <p:nvSpPr>
            <p:cNvPr id="577588" name="Oval 52"/>
            <p:cNvSpPr>
              <a:spLocks noChangeArrowheads="1"/>
            </p:cNvSpPr>
            <p:nvPr/>
          </p:nvSpPr>
          <p:spPr bwMode="auto">
            <a:xfrm>
              <a:off x="2352" y="1925"/>
              <a:ext cx="998" cy="971"/>
            </a:xfrm>
            <a:prstGeom prst="ellipse">
              <a:avLst/>
            </a:prstGeom>
            <a:solidFill>
              <a:srgbClr val="FFFF99">
                <a:alpha val="44000"/>
              </a:srgbClr>
            </a:solidFill>
            <a:ln w="28575" algn="ctr">
              <a:noFill/>
              <a:round/>
              <a:headEnd/>
              <a:tailEnd/>
            </a:ln>
            <a:effectLst/>
          </p:spPr>
          <p:txBody>
            <a:bodyPr lIns="0" tIns="0" rIns="0" bIns="0" anchor="ctr">
              <a:spAutoFit/>
            </a:bodyPr>
            <a:lstStyle/>
            <a:p>
              <a:endParaRPr lang="en-US"/>
            </a:p>
          </p:txBody>
        </p:sp>
        <p:pic>
          <p:nvPicPr>
            <p:cNvPr id="577587" name="Picture 51" descr="شکل الگو ها "/>
            <p:cNvPicPr>
              <a:picLocks noChangeAspect="1" noChangeArrowheads="1"/>
            </p:cNvPicPr>
            <p:nvPr/>
          </p:nvPicPr>
          <p:blipFill>
            <a:blip r:embed="rId3">
              <a:clrChange>
                <a:clrFrom>
                  <a:srgbClr val="FFFFFF"/>
                </a:clrFrom>
                <a:clrTo>
                  <a:srgbClr val="FFFFFF">
                    <a:alpha val="0"/>
                  </a:srgbClr>
                </a:clrTo>
              </a:clrChange>
              <a:lum bright="-48000" contrast="84000"/>
            </a:blip>
            <a:srcRect l="11986" t="3638" r="12878"/>
            <a:stretch>
              <a:fillRect/>
            </a:stretch>
          </p:blipFill>
          <p:spPr bwMode="auto">
            <a:xfrm>
              <a:off x="793" y="531"/>
              <a:ext cx="4083" cy="3789"/>
            </a:xfrm>
            <a:prstGeom prst="rect">
              <a:avLst/>
            </a:prstGeom>
            <a:noFill/>
            <a:ln w="9525">
              <a:noFill/>
              <a:miter lim="800000"/>
              <a:headEnd/>
              <a:tailEnd/>
            </a:ln>
          </p:spPr>
        </p:pic>
        <p:sp>
          <p:nvSpPr>
            <p:cNvPr id="577591" name="Oval 55"/>
            <p:cNvSpPr>
              <a:spLocks noChangeArrowheads="1"/>
            </p:cNvSpPr>
            <p:nvPr/>
          </p:nvSpPr>
          <p:spPr bwMode="auto">
            <a:xfrm>
              <a:off x="2352" y="1925"/>
              <a:ext cx="998" cy="971"/>
            </a:xfrm>
            <a:prstGeom prst="ellipse">
              <a:avLst/>
            </a:prstGeom>
            <a:solidFill>
              <a:srgbClr val="FFFF99">
                <a:alpha val="44000"/>
              </a:srgbClr>
            </a:solidFill>
            <a:ln w="28575" algn="ctr">
              <a:noFill/>
              <a:round/>
              <a:headEnd/>
              <a:tailEnd/>
            </a:ln>
            <a:effectLst/>
          </p:spPr>
          <p:txBody>
            <a:bodyPr lIns="0" tIns="0" rIns="0" bIns="0" anchor="ctr">
              <a:spAutoFit/>
            </a:bodyPr>
            <a:lstStyle/>
            <a:p>
              <a:endParaRPr lang="en-US"/>
            </a:p>
          </p:txBody>
        </p:sp>
        <p:pic>
          <p:nvPicPr>
            <p:cNvPr id="577592" name="Picture 56" descr="شکل الگو ها "/>
            <p:cNvPicPr>
              <a:picLocks noChangeAspect="1" noChangeArrowheads="1"/>
            </p:cNvPicPr>
            <p:nvPr/>
          </p:nvPicPr>
          <p:blipFill>
            <a:blip r:embed="rId3">
              <a:clrChange>
                <a:clrFrom>
                  <a:srgbClr val="FFFFFF"/>
                </a:clrFrom>
                <a:clrTo>
                  <a:srgbClr val="FFFFFF">
                    <a:alpha val="0"/>
                  </a:srgbClr>
                </a:clrTo>
              </a:clrChange>
              <a:lum bright="-48000" contrast="84000"/>
            </a:blip>
            <a:srcRect l="11986" t="3638" r="12878"/>
            <a:stretch>
              <a:fillRect/>
            </a:stretch>
          </p:blipFill>
          <p:spPr bwMode="auto">
            <a:xfrm>
              <a:off x="793" y="531"/>
              <a:ext cx="4083" cy="3789"/>
            </a:xfrm>
            <a:prstGeom prst="rect">
              <a:avLst/>
            </a:prstGeom>
            <a:noFill/>
            <a:ln w="9525">
              <a:noFill/>
              <a:miter lim="800000"/>
              <a:headEnd/>
              <a:tailEnd/>
            </a:ln>
          </p:spPr>
        </p:pic>
        <p:pic>
          <p:nvPicPr>
            <p:cNvPr id="577593" name="Picture 57" descr="شکل الگو ها "/>
            <p:cNvPicPr>
              <a:picLocks noChangeAspect="1" noChangeArrowheads="1"/>
            </p:cNvPicPr>
            <p:nvPr/>
          </p:nvPicPr>
          <p:blipFill>
            <a:blip r:embed="rId3">
              <a:clrChange>
                <a:clrFrom>
                  <a:srgbClr val="FFFFFF"/>
                </a:clrFrom>
                <a:clrTo>
                  <a:srgbClr val="FFFFFF">
                    <a:alpha val="0"/>
                  </a:srgbClr>
                </a:clrTo>
              </a:clrChange>
              <a:lum bright="-48000" contrast="84000"/>
            </a:blip>
            <a:srcRect l="11986" t="3638" r="12878"/>
            <a:stretch>
              <a:fillRect/>
            </a:stretch>
          </p:blipFill>
          <p:spPr bwMode="auto">
            <a:xfrm>
              <a:off x="793" y="531"/>
              <a:ext cx="4083" cy="3789"/>
            </a:xfrm>
            <a:prstGeom prst="rect">
              <a:avLst/>
            </a:prstGeom>
            <a:noFill/>
            <a:ln w="9525">
              <a:noFill/>
              <a:miter lim="800000"/>
              <a:headEnd/>
              <a:tailEnd/>
            </a:ln>
          </p:spPr>
        </p:pic>
        <p:pic>
          <p:nvPicPr>
            <p:cNvPr id="577594" name="Picture 58" descr="شکل الگو ها "/>
            <p:cNvPicPr>
              <a:picLocks noChangeAspect="1" noChangeArrowheads="1"/>
            </p:cNvPicPr>
            <p:nvPr/>
          </p:nvPicPr>
          <p:blipFill>
            <a:blip r:embed="rId3">
              <a:clrChange>
                <a:clrFrom>
                  <a:srgbClr val="FFFFFF"/>
                </a:clrFrom>
                <a:clrTo>
                  <a:srgbClr val="FFFFFF">
                    <a:alpha val="0"/>
                  </a:srgbClr>
                </a:clrTo>
              </a:clrChange>
              <a:lum bright="-48000" contrast="84000"/>
            </a:blip>
            <a:srcRect l="11986" t="3638" r="12878"/>
            <a:stretch>
              <a:fillRect/>
            </a:stretch>
          </p:blipFill>
          <p:spPr bwMode="auto">
            <a:xfrm>
              <a:off x="793" y="531"/>
              <a:ext cx="4083" cy="3789"/>
            </a:xfrm>
            <a:prstGeom prst="rect">
              <a:avLst/>
            </a:prstGeom>
            <a:noFill/>
            <a:ln w="9525">
              <a:noFill/>
              <a:miter lim="800000"/>
              <a:headEnd/>
              <a:tailEnd/>
            </a:ln>
          </p:spPr>
        </p:pic>
      </p:grpSp>
      <p:sp>
        <p:nvSpPr>
          <p:cNvPr id="12" name="Rectangle 240"/>
          <p:cNvSpPr>
            <a:spLocks noChangeArrowheads="1"/>
          </p:cNvSpPr>
          <p:nvPr/>
        </p:nvSpPr>
        <p:spPr bwMode="auto">
          <a:xfrm>
            <a:off x="2543563" y="714356"/>
            <a:ext cx="6529031" cy="369332"/>
          </a:xfrm>
          <a:prstGeom prst="rect">
            <a:avLst/>
          </a:prstGeom>
          <a:noFill/>
          <a:ln w="28575" algn="ctr">
            <a:noFill/>
            <a:miter lim="800000"/>
            <a:headEnd/>
            <a:tailEnd/>
          </a:ln>
          <a:effectLst/>
        </p:spPr>
        <p:txBody>
          <a:bodyPr wrap="none" lIns="0" tIns="0" rIns="0" bIns="0">
            <a:spAutoFit/>
          </a:bodyPr>
          <a:lstStyle/>
          <a:p>
            <a:pPr algn="just" rtl="1">
              <a:spcBef>
                <a:spcPct val="0"/>
              </a:spcBef>
            </a:pPr>
            <a:r>
              <a:rPr lang="ar-SA" sz="2400" dirty="0" smtClean="0">
                <a:solidFill>
                  <a:srgbClr val="542600"/>
                </a:solidFill>
                <a:cs typeface="+mj-cs"/>
              </a:rPr>
              <a:t>مدل مفهومي</a:t>
            </a:r>
            <a:r>
              <a:rPr lang="fa-IR" sz="2400" dirty="0" smtClean="0">
                <a:solidFill>
                  <a:srgbClr val="542600"/>
                </a:solidFill>
                <a:cs typeface="+mj-cs"/>
              </a:rPr>
              <a:t> :</a:t>
            </a:r>
            <a:r>
              <a:rPr lang="ar-SA" sz="2400" dirty="0" smtClean="0">
                <a:solidFill>
                  <a:srgbClr val="542600"/>
                </a:solidFill>
                <a:cs typeface="+mj-cs"/>
              </a:rPr>
              <a:t> </a:t>
            </a:r>
            <a:r>
              <a:rPr lang="fa-IR" sz="2400" dirty="0" smtClean="0">
                <a:solidFill>
                  <a:srgbClr val="542600"/>
                </a:solidFill>
                <a:cs typeface="+mj-cs"/>
              </a:rPr>
              <a:t> سطوح  اول  و دوم نظام مديريت منابع انساني</a:t>
            </a:r>
            <a:endParaRPr lang="en-US" sz="2400" dirty="0">
              <a:solidFill>
                <a:srgbClr val="542600"/>
              </a:solidFill>
              <a:cs typeface="+mj-cs"/>
            </a:endParaRPr>
          </a:p>
        </p:txBody>
      </p:sp>
      <p:sp>
        <p:nvSpPr>
          <p:cNvPr id="13" name="Oval 12"/>
          <p:cNvSpPr/>
          <p:nvPr/>
        </p:nvSpPr>
        <p:spPr>
          <a:xfrm>
            <a:off x="3643307" y="3214686"/>
            <a:ext cx="1571636" cy="1500198"/>
          </a:xfrm>
          <a:prstGeom prst="ellipse">
            <a:avLst/>
          </a:prstGeom>
          <a:ln w="28575">
            <a:solidFill>
              <a:schemeClr val="tx1"/>
            </a:solidFill>
          </a:ln>
        </p:spPr>
        <p:style>
          <a:lnRef idx="1">
            <a:schemeClr val="accent3"/>
          </a:lnRef>
          <a:fillRef idx="2">
            <a:schemeClr val="accent3"/>
          </a:fillRef>
          <a:effectRef idx="1">
            <a:schemeClr val="accent3"/>
          </a:effectRef>
          <a:fontRef idx="minor">
            <a:schemeClr val="dk1"/>
          </a:fontRef>
        </p:style>
        <p:txBody>
          <a:bodyPr rtlCol="1" anchor="ctr"/>
          <a:lstStyle/>
          <a:p>
            <a:pPr algn="ctr"/>
            <a:r>
              <a:rPr lang="fa-IR" b="1" dirty="0" smtClean="0">
                <a:cs typeface="+mj-cs"/>
              </a:rPr>
              <a:t>نظام منابع انسانی</a:t>
            </a:r>
            <a:endParaRPr lang="fa-IR" b="1" dirty="0">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71438" y="1473713"/>
            <a:ext cx="9001156" cy="524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eaLnBrk="0" fontAlgn="base" hangingPunct="0">
              <a:lnSpc>
                <a:spcPct val="120000"/>
              </a:lnSpc>
              <a:spcBef>
                <a:spcPct val="0"/>
              </a:spcBef>
              <a:spcAft>
                <a:spcPct val="0"/>
              </a:spcAft>
            </a:pPr>
            <a:r>
              <a:rPr kumimoji="0" lang="fa-IR" sz="2800" i="0" u="none" strike="noStrike" cap="none" normalizeH="0" baseline="0" dirty="0" smtClean="0">
                <a:ln>
                  <a:noFill/>
                </a:ln>
                <a:solidFill>
                  <a:schemeClr val="tx1"/>
                </a:solidFill>
                <a:effectLst/>
                <a:latin typeface="Times New Roman" pitchFamily="18" charset="0"/>
                <a:ea typeface="Times New Roman" pitchFamily="18" charset="0"/>
              </a:rPr>
              <a:t>مباني فكري و فلسفي و اصول نظام گرا براين اساس است كه انسان با همه جنبه هاي وجوديش در رابطه با كار و زندگي اجتماعي مورد مطالعه قرار گيرد، و آنگاه كه از امور مربوط به حفظ و نگهداري اين موجود متعالي و پايان ناپذير صحبت مي‌شود، بايد جنبه هاي گوناگون و پيچيده او شامل ويژگي هاي رفتاري ، منطقي، احساسي، عاطفي، </a:t>
            </a:r>
            <a:r>
              <a:rPr lang="fa-IR" sz="2800" dirty="0" smtClean="0">
                <a:latin typeface="Times New Roman" pitchFamily="18" charset="0"/>
                <a:ea typeface="Times New Roman" pitchFamily="18" charset="0"/>
              </a:rPr>
              <a:t>غر</a:t>
            </a:r>
            <a:r>
              <a:rPr kumimoji="0" lang="fa-IR" sz="2800" i="0" u="none" strike="noStrike" cap="none" normalizeH="0" baseline="0" dirty="0" smtClean="0">
                <a:ln>
                  <a:noFill/>
                </a:ln>
                <a:solidFill>
                  <a:schemeClr val="tx1"/>
                </a:solidFill>
                <a:effectLst/>
                <a:latin typeface="Times New Roman" pitchFamily="18" charset="0"/>
                <a:ea typeface="Times New Roman" pitchFamily="18" charset="0"/>
              </a:rPr>
              <a:t>يزي و ذاتي، اجتماعي، فرهنگي و مادي كه بيانگر دو طيف نيروي مادي و معنوي وجود انسان هستند، مورد عنايت قرار گيرد. تا بتواند با توجه به تئوري امتزاج هم اهداف فردي و هم اهداف سازماني را محقق نمايد و در نظام نگهداری </a:t>
            </a:r>
            <a:r>
              <a:rPr lang="fa-IR" sz="2800" dirty="0" smtClean="0">
                <a:latin typeface="Times New Roman" pitchFamily="18" charset="0"/>
                <a:ea typeface="Times New Roman" pitchFamily="18" charset="0"/>
              </a:rPr>
              <a:t>، </a:t>
            </a:r>
            <a:r>
              <a:rPr kumimoji="0" lang="fa-IR" sz="2800" i="0" u="none" strike="noStrike" cap="none" normalizeH="0" baseline="0" dirty="0" smtClean="0">
                <a:ln>
                  <a:noFill/>
                </a:ln>
                <a:solidFill>
                  <a:schemeClr val="tx1"/>
                </a:solidFill>
                <a:effectLst/>
                <a:latin typeface="Times New Roman" pitchFamily="18" charset="0"/>
                <a:ea typeface="Times New Roman" pitchFamily="18" charset="0"/>
              </a:rPr>
              <a:t>انسان به عنوان عنصري كارآمد، اثربخش، شاداب و با روابط مناسب و مطمئن از امنيت شغلي و فارغ از افكار مربوط به خدمات رفاهي، درماني و بهداشت و بيمه و بازنشستگي با روحيه كار، تلاش، آفرينش و بالندگي فعاليت نمايد</a:t>
            </a:r>
            <a:r>
              <a:rPr kumimoji="0" lang="en-US" sz="2800" i="0" u="none" strike="noStrike" cap="none" normalizeH="0" baseline="0" dirty="0" smtClean="0">
                <a:ln>
                  <a:noFill/>
                </a:ln>
                <a:solidFill>
                  <a:schemeClr val="tx1"/>
                </a:solidFill>
                <a:effectLst/>
                <a:latin typeface="Arial" pitchFamily="34" charset="0"/>
              </a:rPr>
              <a:t> .</a:t>
            </a:r>
          </a:p>
        </p:txBody>
      </p:sp>
      <p:sp>
        <p:nvSpPr>
          <p:cNvPr id="3" name="Rectangle 2"/>
          <p:cNvSpPr/>
          <p:nvPr/>
        </p:nvSpPr>
        <p:spPr>
          <a:xfrm>
            <a:off x="5223863" y="714356"/>
            <a:ext cx="3712876" cy="646331"/>
          </a:xfrm>
          <a:prstGeom prst="rect">
            <a:avLst/>
          </a:prstGeom>
        </p:spPr>
        <p:txBody>
          <a:bodyPr wrap="none">
            <a:spAutoFit/>
          </a:bodyPr>
          <a:lstStyle/>
          <a:p>
            <a:pPr lvl="0" algn="r" rtl="1" fontAlgn="base">
              <a:spcBef>
                <a:spcPct val="0"/>
              </a:spcBef>
              <a:spcAft>
                <a:spcPct val="0"/>
              </a:spcAft>
            </a:pPr>
            <a:r>
              <a:rPr lang="fa-IR" sz="3600" b="1" dirty="0" smtClean="0">
                <a:solidFill>
                  <a:srgbClr val="542600"/>
                </a:solidFill>
                <a:latin typeface="Arial" pitchFamily="34" charset="0"/>
                <a:ea typeface="Times New Roman" pitchFamily="18" charset="0"/>
                <a:cs typeface="+mj-cs"/>
              </a:rPr>
              <a:t>نگهداري منابع انساني</a:t>
            </a:r>
            <a:endParaRPr lang="en-US" sz="3200" b="1" dirty="0" smtClean="0">
              <a:solidFill>
                <a:srgbClr val="542600"/>
              </a:solidFill>
              <a:latin typeface="Times New Roman" pitchFamily="18" charset="0"/>
              <a:ea typeface="Times New Roman" pitchFamily="18" charset="0"/>
              <a:cs typeface="+mj-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 name="Group 1"/>
          <p:cNvGrpSpPr>
            <a:grpSpLocks noChangeAspect="1"/>
          </p:cNvGrpSpPr>
          <p:nvPr/>
        </p:nvGrpSpPr>
        <p:grpSpPr bwMode="auto">
          <a:xfrm>
            <a:off x="130572" y="1357298"/>
            <a:ext cx="8728073" cy="5500442"/>
            <a:chOff x="1521" y="2056"/>
            <a:chExt cx="8513" cy="4845"/>
          </a:xfrm>
        </p:grpSpPr>
        <p:sp>
          <p:nvSpPr>
            <p:cNvPr id="2061" name="Rectangle 13"/>
            <p:cNvSpPr>
              <a:spLocks noChangeArrowheads="1"/>
            </p:cNvSpPr>
            <p:nvPr/>
          </p:nvSpPr>
          <p:spPr bwMode="auto">
            <a:xfrm>
              <a:off x="4808" y="2496"/>
              <a:ext cx="2160" cy="207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0" tIns="0" rIns="36000" bIns="0" numCol="1" anchor="t" anchorCtr="0" compatLnSpc="1">
              <a:prstTxWarp prst="textNoShape">
                <a:avLst/>
              </a:prstTxWarp>
            </a:bodyPr>
            <a:lstStyle/>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1- خدمات رفاهي</a:t>
              </a:r>
            </a:p>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2- خدمات درماني و بهداشت</a:t>
              </a:r>
            </a:p>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3- بيمه و بازنشستگي</a:t>
              </a:r>
            </a:p>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4- روابط كار</a:t>
              </a:r>
            </a:p>
            <a:p>
              <a:pPr lvl="0" algn="justLow" rtl="1" fontAlgn="base">
                <a:lnSpc>
                  <a:spcPct val="150000"/>
                </a:lnSpc>
                <a:spcBef>
                  <a:spcPct val="0"/>
                </a:spcBef>
                <a:spcAft>
                  <a:spcPct val="0"/>
                </a:spcAft>
              </a:pPr>
              <a:endParaRPr lang="fa-IR" sz="1600" b="1" dirty="0" smtClean="0">
                <a:solidFill>
                  <a:schemeClr val="tx1"/>
                </a:solidFill>
                <a:latin typeface="Arial" pitchFamily="34" charset="0"/>
                <a:ea typeface="Times New Roman" pitchFamily="18" charset="0"/>
                <a:cs typeface="Nazanin" pitchFamily="2" charset="-78"/>
              </a:endParaRPr>
            </a:p>
          </p:txBody>
        </p:sp>
        <p:sp>
          <p:nvSpPr>
            <p:cNvPr id="2060" name="Rectangle 12"/>
            <p:cNvSpPr>
              <a:spLocks noChangeArrowheads="1"/>
            </p:cNvSpPr>
            <p:nvPr/>
          </p:nvSpPr>
          <p:spPr bwMode="auto">
            <a:xfrm>
              <a:off x="1521" y="2496"/>
              <a:ext cx="2729" cy="207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0" tIns="0" rIns="36000" bIns="0" numCol="1" anchor="t" anchorCtr="0" compatLnSpc="1">
              <a:prstTxWarp prst="textNoShape">
                <a:avLst/>
              </a:prstTxWarp>
            </a:bodyPr>
            <a:lstStyle/>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1- نيروي انساني استخدام شده و ماهر</a:t>
              </a:r>
            </a:p>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2- امكانات و محدوديت هاي سازمان</a:t>
              </a:r>
            </a:p>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3- اطلاعات</a:t>
              </a:r>
            </a:p>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4- ارزش ها</a:t>
              </a:r>
            </a:p>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5- ساير منابع</a:t>
              </a:r>
            </a:p>
            <a:p>
              <a:pPr lvl="0" algn="justLow" rtl="1" fontAlgn="base">
                <a:lnSpc>
                  <a:spcPct val="150000"/>
                </a:lnSpc>
                <a:spcBef>
                  <a:spcPct val="0"/>
                </a:spcBef>
                <a:spcAft>
                  <a:spcPct val="0"/>
                </a:spcAft>
              </a:pPr>
              <a:endParaRPr lang="fa-IR" sz="1600" b="1" dirty="0" smtClean="0">
                <a:solidFill>
                  <a:schemeClr val="tx1"/>
                </a:solidFill>
                <a:latin typeface="Arial" pitchFamily="34" charset="0"/>
                <a:ea typeface="Times New Roman" pitchFamily="18" charset="0"/>
                <a:cs typeface="Nazanin" pitchFamily="2" charset="-78"/>
              </a:endParaRPr>
            </a:p>
          </p:txBody>
        </p:sp>
        <p:sp>
          <p:nvSpPr>
            <p:cNvPr id="2059" name="Rectangle 11"/>
            <p:cNvSpPr>
              <a:spLocks noChangeArrowheads="1"/>
            </p:cNvSpPr>
            <p:nvPr/>
          </p:nvSpPr>
          <p:spPr bwMode="auto">
            <a:xfrm>
              <a:off x="7595" y="2475"/>
              <a:ext cx="2439" cy="207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0" tIns="0" rIns="36000" bIns="0" numCol="1" anchor="t" anchorCtr="0" compatLnSpc="1">
              <a:prstTxWarp prst="textNoShape">
                <a:avLst/>
              </a:prstTxWarp>
            </a:bodyPr>
            <a:lstStyle/>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منابع انساني :</a:t>
              </a:r>
            </a:p>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1- شرايط روحي بهتر</a:t>
              </a:r>
            </a:p>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2- شرايط جسمي بهتر</a:t>
              </a:r>
            </a:p>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3- رضايت بيشتر ازكار</a:t>
              </a:r>
            </a:p>
            <a:p>
              <a:pPr lvl="0" algn="justLow" rtl="1" fontAlgn="base">
                <a:lnSpc>
                  <a:spcPct val="150000"/>
                </a:lnSpc>
                <a:spcBef>
                  <a:spcPct val="0"/>
                </a:spcBef>
                <a:spcAft>
                  <a:spcPct val="0"/>
                </a:spcAft>
              </a:pPr>
              <a:endParaRPr lang="fa-IR" sz="1600" b="1" dirty="0" smtClean="0">
                <a:solidFill>
                  <a:schemeClr val="tx1"/>
                </a:solidFill>
                <a:latin typeface="Arial" pitchFamily="34" charset="0"/>
                <a:ea typeface="Times New Roman" pitchFamily="18" charset="0"/>
                <a:cs typeface="Nazanin" pitchFamily="2" charset="-78"/>
              </a:endParaRPr>
            </a:p>
          </p:txBody>
        </p:sp>
        <p:sp>
          <p:nvSpPr>
            <p:cNvPr id="2058" name="Rectangle 10"/>
            <p:cNvSpPr>
              <a:spLocks noChangeArrowheads="1"/>
            </p:cNvSpPr>
            <p:nvPr/>
          </p:nvSpPr>
          <p:spPr bwMode="auto">
            <a:xfrm>
              <a:off x="4558" y="4762"/>
              <a:ext cx="2439" cy="163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0" tIns="0" rIns="36000" bIns="0" numCol="1" anchor="t" anchorCtr="0" compatLnSpc="1">
              <a:prstTxWarp prst="textNoShape">
                <a:avLst/>
              </a:prstTxWarp>
            </a:bodyPr>
            <a:lstStyle/>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1- آمار بازدهي و اثربخشي</a:t>
              </a:r>
            </a:p>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2- رضايتمندي</a:t>
              </a:r>
            </a:p>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3- آمار جداشدگان از خدمت</a:t>
              </a:r>
            </a:p>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4- ارزيابي و عكس العمل کارکنان</a:t>
              </a:r>
            </a:p>
            <a:p>
              <a:pPr lvl="0" algn="justLow" rtl="1" fontAlgn="base">
                <a:lnSpc>
                  <a:spcPct val="150000"/>
                </a:lnSpc>
                <a:spcBef>
                  <a:spcPct val="0"/>
                </a:spcBef>
                <a:spcAft>
                  <a:spcPct val="0"/>
                </a:spcAft>
              </a:pPr>
              <a:r>
                <a:rPr lang="fa-IR" sz="1600" b="1" dirty="0" smtClean="0">
                  <a:solidFill>
                    <a:schemeClr val="tx1"/>
                  </a:solidFill>
                  <a:latin typeface="Arial" pitchFamily="34" charset="0"/>
                  <a:ea typeface="Times New Roman" pitchFamily="18" charset="0"/>
                  <a:cs typeface="Nazanin" pitchFamily="2" charset="-78"/>
                </a:rPr>
                <a:t>5- ساير عكس العمل ها</a:t>
              </a:r>
            </a:p>
            <a:p>
              <a:pPr lvl="0" algn="justLow" rtl="1" fontAlgn="base">
                <a:lnSpc>
                  <a:spcPct val="150000"/>
                </a:lnSpc>
                <a:spcBef>
                  <a:spcPct val="0"/>
                </a:spcBef>
                <a:spcAft>
                  <a:spcPct val="0"/>
                </a:spcAft>
              </a:pPr>
              <a:endParaRPr lang="fa-IR" sz="1600" b="1" dirty="0" smtClean="0">
                <a:solidFill>
                  <a:schemeClr val="tx1"/>
                </a:solidFill>
                <a:latin typeface="Arial" pitchFamily="34" charset="0"/>
                <a:ea typeface="Times New Roman" pitchFamily="18" charset="0"/>
                <a:cs typeface="Nazanin" pitchFamily="2" charset="-78"/>
              </a:endParaRPr>
            </a:p>
          </p:txBody>
        </p:sp>
        <p:sp>
          <p:nvSpPr>
            <p:cNvPr id="2057" name="Rectangle 9"/>
            <p:cNvSpPr>
              <a:spLocks noChangeArrowheads="1"/>
            </p:cNvSpPr>
            <p:nvPr/>
          </p:nvSpPr>
          <p:spPr bwMode="auto">
            <a:xfrm>
              <a:off x="4738" y="6541"/>
              <a:ext cx="2090" cy="360"/>
            </a:xfrm>
            <a:prstGeom prst="rect">
              <a:avLst/>
            </a:prstGeom>
            <a:noFill/>
            <a:ln w="9525">
              <a:noFill/>
              <a:miter lim="800000"/>
              <a:headEnd/>
              <a:tailEnd/>
            </a:ln>
          </p:spPr>
          <p:txBody>
            <a:bodyPr vert="horz" wrap="square" lIns="0" tIns="0" rIns="3600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rgbClr val="C00000"/>
                  </a:solidFill>
                  <a:effectLst/>
                  <a:latin typeface="Arial" pitchFamily="34" charset="0"/>
                  <a:ea typeface="Times New Roman" pitchFamily="18" charset="0"/>
                  <a:cs typeface="+mj-cs"/>
                </a:rPr>
                <a:t>بازخور/ اطلاعات</a:t>
              </a:r>
              <a:endParaRPr kumimoji="0" lang="fa-IR" sz="4000" b="0" i="0" u="none" strike="noStrike" cap="none" normalizeH="0" baseline="0" dirty="0" smtClean="0">
                <a:ln>
                  <a:noFill/>
                </a:ln>
                <a:solidFill>
                  <a:srgbClr val="C00000"/>
                </a:solidFill>
                <a:effectLst/>
                <a:latin typeface="Arial" pitchFamily="34" charset="0"/>
                <a:cs typeface="+mj-cs"/>
              </a:endParaRPr>
            </a:p>
          </p:txBody>
        </p:sp>
        <p:sp>
          <p:nvSpPr>
            <p:cNvPr id="2056" name="Rectangle 8"/>
            <p:cNvSpPr>
              <a:spLocks noChangeArrowheads="1"/>
            </p:cNvSpPr>
            <p:nvPr/>
          </p:nvSpPr>
          <p:spPr bwMode="auto">
            <a:xfrm>
              <a:off x="8032" y="2137"/>
              <a:ext cx="1722" cy="360"/>
            </a:xfrm>
            <a:prstGeom prst="rect">
              <a:avLst/>
            </a:prstGeom>
            <a:noFill/>
            <a:ln w="9525">
              <a:noFill/>
              <a:miter lim="800000"/>
              <a:headEnd/>
              <a:tailEnd/>
            </a:ln>
          </p:spPr>
          <p:txBody>
            <a:bodyPr vert="horz" wrap="square" lIns="0" tIns="0" rIns="3600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rgbClr val="C00000"/>
                  </a:solidFill>
                  <a:effectLst/>
                  <a:latin typeface="Arial" pitchFamily="34" charset="0"/>
                  <a:ea typeface="Times New Roman" pitchFamily="18" charset="0"/>
                  <a:cs typeface="+mj-cs"/>
                </a:rPr>
                <a:t>برون داد/ خروجي‌ها</a:t>
              </a:r>
              <a:endParaRPr kumimoji="0" lang="fa-IR" sz="4000" b="0" i="0" u="none" strike="noStrike" cap="none" normalizeH="0" baseline="0" dirty="0" smtClean="0">
                <a:ln>
                  <a:noFill/>
                </a:ln>
                <a:solidFill>
                  <a:srgbClr val="C00000"/>
                </a:solidFill>
                <a:effectLst/>
                <a:latin typeface="Arial" pitchFamily="34" charset="0"/>
                <a:cs typeface="+mj-cs"/>
              </a:endParaRPr>
            </a:p>
          </p:txBody>
        </p:sp>
        <p:sp>
          <p:nvSpPr>
            <p:cNvPr id="2055" name="Rectangle 7"/>
            <p:cNvSpPr>
              <a:spLocks noChangeArrowheads="1"/>
            </p:cNvSpPr>
            <p:nvPr/>
          </p:nvSpPr>
          <p:spPr bwMode="auto">
            <a:xfrm>
              <a:off x="5061" y="2119"/>
              <a:ext cx="1576" cy="360"/>
            </a:xfrm>
            <a:prstGeom prst="rect">
              <a:avLst/>
            </a:prstGeom>
            <a:noFill/>
            <a:ln w="9525">
              <a:noFill/>
              <a:miter lim="800000"/>
              <a:headEnd/>
              <a:tailEnd/>
            </a:ln>
          </p:spPr>
          <p:txBody>
            <a:bodyPr vert="horz" wrap="square" lIns="0" tIns="0" rIns="3600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rgbClr val="C00000"/>
                  </a:solidFill>
                  <a:effectLst/>
                  <a:latin typeface="Arial" pitchFamily="34" charset="0"/>
                  <a:ea typeface="Times New Roman" pitchFamily="18" charset="0"/>
                  <a:cs typeface="+mj-cs"/>
                </a:rPr>
                <a:t>ميان داد/پردازش</a:t>
              </a:r>
              <a:endParaRPr kumimoji="0" lang="fa-IR" sz="4000" b="0" i="0" u="none" strike="noStrike" cap="none" normalizeH="0" baseline="0" dirty="0" smtClean="0">
                <a:ln>
                  <a:noFill/>
                </a:ln>
                <a:solidFill>
                  <a:srgbClr val="C00000"/>
                </a:solidFill>
                <a:effectLst/>
                <a:latin typeface="Arial" pitchFamily="34" charset="0"/>
                <a:cs typeface="+mj-cs"/>
              </a:endParaRPr>
            </a:p>
          </p:txBody>
        </p:sp>
        <p:sp>
          <p:nvSpPr>
            <p:cNvPr id="2054" name="Rectangle 6"/>
            <p:cNvSpPr>
              <a:spLocks noChangeArrowheads="1"/>
            </p:cNvSpPr>
            <p:nvPr/>
          </p:nvSpPr>
          <p:spPr bwMode="auto">
            <a:xfrm>
              <a:off x="1603" y="2056"/>
              <a:ext cx="2578" cy="360"/>
            </a:xfrm>
            <a:prstGeom prst="rect">
              <a:avLst/>
            </a:prstGeom>
            <a:noFill/>
            <a:ln w="9525">
              <a:noFill/>
              <a:miter lim="800000"/>
              <a:headEnd/>
              <a:tailEnd/>
            </a:ln>
          </p:spPr>
          <p:txBody>
            <a:bodyPr vert="horz" wrap="square" lIns="0" tIns="0" rIns="36000" bIns="0" numCol="1" anchor="t" anchorCtr="0" compatLnSpc="1">
              <a:prstTxWarp prst="textNoShape">
                <a:avLst/>
              </a:prstTxWarp>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C00000"/>
                  </a:solidFill>
                  <a:effectLst/>
                  <a:latin typeface="Arial" pitchFamily="34" charset="0"/>
                  <a:ea typeface="Times New Roman" pitchFamily="18" charset="0"/>
                  <a:cs typeface="+mj-cs"/>
                </a:rPr>
                <a:t>درون داد / ورودي‌ها</a:t>
              </a:r>
              <a:endParaRPr kumimoji="0" lang="en-US" b="1" i="0" u="none" strike="noStrike" cap="none" normalizeH="0" baseline="0" dirty="0" smtClean="0">
                <a:ln>
                  <a:noFill/>
                </a:ln>
                <a:solidFill>
                  <a:srgbClr val="C00000"/>
                </a:solidFill>
                <a:effectLst/>
                <a:latin typeface="Arial" pitchFamily="34" charset="0"/>
                <a:ea typeface="Times New Roman" pitchFamily="18" charset="0"/>
                <a:cs typeface="+mj-cs"/>
              </a:endParaRPr>
            </a:p>
          </p:txBody>
        </p:sp>
        <p:sp>
          <p:nvSpPr>
            <p:cNvPr id="2052" name="AutoShape 4"/>
            <p:cNvSpPr>
              <a:spLocks noChangeShapeType="1"/>
            </p:cNvSpPr>
            <p:nvPr/>
          </p:nvSpPr>
          <p:spPr bwMode="auto">
            <a:xfrm rot="5400000">
              <a:off x="7369" y="4241"/>
              <a:ext cx="1324" cy="1986"/>
            </a:xfrm>
            <a:prstGeom prst="bentConnector2">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1" name="AutoShape 3"/>
            <p:cNvSpPr>
              <a:spLocks noChangeShapeType="1"/>
            </p:cNvSpPr>
            <p:nvPr/>
          </p:nvSpPr>
          <p:spPr bwMode="auto">
            <a:xfrm rot="10800000">
              <a:off x="2578" y="4573"/>
              <a:ext cx="1986" cy="1323"/>
            </a:xfrm>
            <a:prstGeom prst="bentConnector2">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18" name="Rectangle 17"/>
          <p:cNvSpPr/>
          <p:nvPr/>
        </p:nvSpPr>
        <p:spPr>
          <a:xfrm>
            <a:off x="2428860" y="629647"/>
            <a:ext cx="6643734" cy="1200329"/>
          </a:xfrm>
          <a:prstGeom prst="rect">
            <a:avLst/>
          </a:prstGeom>
        </p:spPr>
        <p:txBody>
          <a:bodyPr wrap="square">
            <a:spAutoFit/>
          </a:bodyPr>
          <a:lstStyle/>
          <a:p>
            <a:pPr algn="r" rtl="1"/>
            <a:r>
              <a:rPr lang="fa-IR" sz="3600" b="1" dirty="0" smtClean="0">
                <a:solidFill>
                  <a:srgbClr val="542600"/>
                </a:solidFill>
                <a:cs typeface="B Titr" pitchFamily="2" charset="-78"/>
              </a:rPr>
              <a:t>سیستم نگهداري منابع انساني</a:t>
            </a:r>
          </a:p>
          <a:p>
            <a:pPr algn="r" rtl="1"/>
            <a:endParaRPr lang="fa-IR" sz="3600" b="1" dirty="0" smtClean="0">
              <a:solidFill>
                <a:srgbClr val="542600"/>
              </a:solidFill>
              <a:cs typeface="B Titr" pitchFamily="2" charset="-78"/>
            </a:endParaRPr>
          </a:p>
        </p:txBody>
      </p:sp>
      <p:cxnSp>
        <p:nvCxnSpPr>
          <p:cNvPr id="20" name="Straight Arrow Connector 19"/>
          <p:cNvCxnSpPr/>
          <p:nvPr/>
        </p:nvCxnSpPr>
        <p:spPr>
          <a:xfrm flipV="1">
            <a:off x="2928926" y="3035626"/>
            <a:ext cx="571504" cy="186"/>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715008" y="3013107"/>
            <a:ext cx="643018" cy="22519"/>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rot="16200000">
            <a:off x="2218725" y="2718799"/>
            <a:ext cx="1912703" cy="507831"/>
          </a:xfrm>
          <a:prstGeom prst="rect">
            <a:avLst/>
          </a:prstGeom>
        </p:spPr>
        <p:txBody>
          <a:bodyPr wrap="none">
            <a:spAutoFit/>
          </a:bodyPr>
          <a:lstStyle/>
          <a:p>
            <a:pPr lvl="0" algn="ctr" rtl="1" fontAlgn="base">
              <a:lnSpc>
                <a:spcPct val="150000"/>
              </a:lnSpc>
              <a:spcBef>
                <a:spcPct val="0"/>
              </a:spcBef>
              <a:spcAft>
                <a:spcPct val="0"/>
              </a:spcAft>
            </a:pPr>
            <a:r>
              <a:rPr lang="fa-IR" dirty="0" smtClean="0">
                <a:solidFill>
                  <a:srgbClr val="542600"/>
                </a:solidFill>
                <a:latin typeface="Arial" pitchFamily="34" charset="0"/>
                <a:cs typeface="+mj-cs"/>
              </a:rPr>
              <a:t>نظام آموزش و توسعه</a:t>
            </a:r>
          </a:p>
        </p:txBody>
      </p:sp>
      <p:sp>
        <p:nvSpPr>
          <p:cNvPr id="33" name="Rectangle 32"/>
          <p:cNvSpPr/>
          <p:nvPr/>
        </p:nvSpPr>
        <p:spPr>
          <a:xfrm rot="16200000">
            <a:off x="5284210" y="2743449"/>
            <a:ext cx="1388522" cy="473206"/>
          </a:xfrm>
          <a:prstGeom prst="rect">
            <a:avLst/>
          </a:prstGeom>
        </p:spPr>
        <p:txBody>
          <a:bodyPr wrap="none">
            <a:spAutoFit/>
          </a:bodyPr>
          <a:lstStyle/>
          <a:p>
            <a:pPr lvl="0" algn="ctr" rtl="1" fontAlgn="base">
              <a:lnSpc>
                <a:spcPct val="150000"/>
              </a:lnSpc>
              <a:spcBef>
                <a:spcPct val="0"/>
              </a:spcBef>
              <a:spcAft>
                <a:spcPct val="0"/>
              </a:spcAft>
            </a:pPr>
            <a:r>
              <a:rPr lang="fa-IR" dirty="0" smtClean="0">
                <a:solidFill>
                  <a:srgbClr val="542600"/>
                </a:solidFill>
                <a:latin typeface="Arial" pitchFamily="34" charset="0"/>
                <a:cs typeface="+mj-cs"/>
              </a:rPr>
              <a:t>نظام بكارگيري</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71438" y="1494526"/>
            <a:ext cx="900115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Arial" pitchFamily="34" charset="0"/>
                <a:ea typeface="Times New Roman" pitchFamily="18" charset="0"/>
                <a:cs typeface="Nazanin" pitchFamily="2" charset="-78"/>
              </a:rPr>
              <a:t>برنامة‌ استخدام‌، جريان‌ كاركنان‌ ستادي‌ آموزش‌ ديده‌ را مورد توجه‌ قرار مي‌دهد و موارد زير را ارائه‌ مي‌دهد:</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6143636" y="642918"/>
            <a:ext cx="2895344" cy="707886"/>
          </a:xfrm>
          <a:prstGeom prst="rect">
            <a:avLst/>
          </a:prstGeom>
        </p:spPr>
        <p:txBody>
          <a:bodyPr wrap="none">
            <a:spAutoFit/>
          </a:bodyPr>
          <a:lstStyle/>
          <a:p>
            <a:pPr lvl="0" algn="justLow" rtl="1" fontAlgn="base">
              <a:spcBef>
                <a:spcPct val="0"/>
              </a:spcBef>
              <a:spcAft>
                <a:spcPct val="0"/>
              </a:spcAft>
            </a:pPr>
            <a:r>
              <a:rPr lang="ar-SA" sz="4000" b="1" dirty="0" smtClean="0">
                <a:solidFill>
                  <a:srgbClr val="542600"/>
                </a:solidFill>
                <a:latin typeface="Arial" pitchFamily="34" charset="0"/>
                <a:ea typeface="Times New Roman" pitchFamily="18" charset="0"/>
                <a:cs typeface="+mj-cs"/>
              </a:rPr>
              <a:t>برنامة‌ استخدام‌</a:t>
            </a:r>
            <a:endParaRPr lang="en-US" dirty="0" smtClean="0">
              <a:solidFill>
                <a:srgbClr val="542600"/>
              </a:solidFill>
              <a:latin typeface="Arial" pitchFamily="34" charset="0"/>
              <a:cs typeface="+mj-cs"/>
            </a:endParaRPr>
          </a:p>
        </p:txBody>
      </p:sp>
      <p:graphicFrame>
        <p:nvGraphicFramePr>
          <p:cNvPr id="4" name="Diagram 3"/>
          <p:cNvGraphicFramePr/>
          <p:nvPr/>
        </p:nvGraphicFramePr>
        <p:xfrm>
          <a:off x="142876" y="2722586"/>
          <a:ext cx="8858280" cy="3921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77965" y="642918"/>
            <a:ext cx="3794629"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هزینه های</a:t>
            </a:r>
            <a:r>
              <a:rPr lang="ar-SA" sz="4000" b="1" dirty="0" smtClean="0">
                <a:solidFill>
                  <a:srgbClr val="542600"/>
                </a:solidFill>
                <a:latin typeface="Arial" pitchFamily="34" charset="0"/>
                <a:ea typeface="Times New Roman" pitchFamily="18" charset="0"/>
                <a:cs typeface="+mj-cs"/>
              </a:rPr>
              <a:t>‌ استخدام‌</a:t>
            </a:r>
            <a:endParaRPr lang="en-US" dirty="0" smtClean="0">
              <a:solidFill>
                <a:srgbClr val="542600"/>
              </a:solidFill>
              <a:latin typeface="Arial" pitchFamily="34" charset="0"/>
              <a:cs typeface="+mj-cs"/>
            </a:endParaRPr>
          </a:p>
        </p:txBody>
      </p:sp>
      <p:graphicFrame>
        <p:nvGraphicFramePr>
          <p:cNvPr id="4" name="Diagram 3"/>
          <p:cNvGraphicFramePr/>
          <p:nvPr/>
        </p:nvGraphicFramePr>
        <p:xfrm>
          <a:off x="142876" y="1928802"/>
          <a:ext cx="8858280" cy="4786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0" y="1334144"/>
            <a:ext cx="9144000" cy="523220"/>
          </a:xfrm>
          <a:prstGeom prst="rect">
            <a:avLst/>
          </a:prstGeom>
        </p:spPr>
        <p:txBody>
          <a:bodyPr wrap="square">
            <a:spAutoFit/>
          </a:bodyPr>
          <a:lstStyle/>
          <a:p>
            <a:pPr algn="ctr" rtl="1"/>
            <a:r>
              <a:rPr lang="en-US" sz="2800" b="1" dirty="0" smtClean="0">
                <a:solidFill>
                  <a:srgbClr val="C00000"/>
                </a:solidFill>
              </a:rPr>
              <a:t> </a:t>
            </a:r>
            <a:r>
              <a:rPr lang="ar-SA" sz="2800" b="1" dirty="0" smtClean="0">
                <a:solidFill>
                  <a:srgbClr val="C00000"/>
                </a:solidFill>
              </a:rPr>
              <a:t>هزينه‌هاي‌ استخدام‌ تحت‌ </a:t>
            </a:r>
            <a:r>
              <a:rPr lang="ar-SA" sz="2800" b="1" dirty="0" smtClean="0">
                <a:solidFill>
                  <a:srgbClr val="000099"/>
                </a:solidFill>
              </a:rPr>
              <a:t>هفت</a:t>
            </a:r>
            <a:r>
              <a:rPr lang="ar-SA" sz="2800" b="1" dirty="0" smtClean="0">
                <a:solidFill>
                  <a:srgbClr val="C00000"/>
                </a:solidFill>
              </a:rPr>
              <a:t>‌ مورد زير گروه‌ بندي‌ مي‌شود:</a:t>
            </a:r>
            <a:endParaRPr lang="en-US" sz="2800" b="1" dirty="0">
              <a:solidFill>
                <a:srgbClr val="C0000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77965" y="642918"/>
            <a:ext cx="3794629"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542600"/>
                </a:solidFill>
                <a:latin typeface="Arial" pitchFamily="34" charset="0"/>
                <a:ea typeface="Times New Roman" pitchFamily="18" charset="0"/>
                <a:cs typeface="+mj-cs"/>
              </a:rPr>
              <a:t>هزینه های</a:t>
            </a:r>
            <a:r>
              <a:rPr lang="ar-SA" sz="4000" b="1" dirty="0" smtClean="0">
                <a:solidFill>
                  <a:srgbClr val="542600"/>
                </a:solidFill>
                <a:latin typeface="Arial" pitchFamily="34" charset="0"/>
                <a:ea typeface="Times New Roman" pitchFamily="18" charset="0"/>
                <a:cs typeface="+mj-cs"/>
              </a:rPr>
              <a:t>‌ استخدام‌</a:t>
            </a:r>
            <a:endParaRPr lang="en-US" dirty="0" smtClean="0">
              <a:solidFill>
                <a:srgbClr val="542600"/>
              </a:solidFill>
              <a:latin typeface="Arial" pitchFamily="34" charset="0"/>
              <a:cs typeface="+mj-cs"/>
            </a:endParaRPr>
          </a:p>
        </p:txBody>
      </p:sp>
      <p:graphicFrame>
        <p:nvGraphicFramePr>
          <p:cNvPr id="4" name="Diagram 3"/>
          <p:cNvGraphicFramePr/>
          <p:nvPr/>
        </p:nvGraphicFramePr>
        <p:xfrm>
          <a:off x="142876" y="1428736"/>
          <a:ext cx="8858280" cy="5286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nagerial">
      <a:majorFont>
        <a:latin typeface="Calibri"/>
        <a:ea typeface=""/>
        <a:cs typeface="B Titr"/>
      </a:majorFont>
      <a:minorFont>
        <a:latin typeface="Calibri"/>
        <a:ea typeface=""/>
        <a:cs typeface="B Nazani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8318</TotalTime>
  <Words>2159</Words>
  <Application>Microsoft Office PowerPoint</Application>
  <PresentationFormat>On-screen Show (4:3)</PresentationFormat>
  <Paragraphs>172</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وب سایت مدیریتی ایران</dc:title>
  <dc:subject>مدیریت حفظ و نگهداری منابع انسانی</dc:subject>
  <dc:creator>دکتر احمد ورزشکار</dc:creator>
  <cp:lastModifiedBy>varzeshkar</cp:lastModifiedBy>
  <cp:revision>483</cp:revision>
  <dcterms:created xsi:type="dcterms:W3CDTF">2011-01-25T21:04:53Z</dcterms:created>
  <dcterms:modified xsi:type="dcterms:W3CDTF">2011-05-05T21:44:16Z</dcterms:modified>
</cp:coreProperties>
</file>